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Lst>
  <p:sldSz cy="5143500" cx="9144000"/>
  <p:notesSz cx="6858000" cy="9144000"/>
  <p:embeddedFontLst>
    <p:embeddedFont>
      <p:font typeface="Roboto"/>
      <p:regular r:id="rId46"/>
      <p:bold r:id="rId47"/>
      <p:italic r:id="rId48"/>
      <p:boldItalic r:id="rId49"/>
    </p:embeddedFont>
    <p:embeddedFont>
      <p:font typeface="PT Sans Narrow"/>
      <p:regular r:id="rId50"/>
      <p:bold r:id="rId51"/>
    </p:embeddedFont>
    <p:embeddedFont>
      <p:font typeface="Open Sans"/>
      <p:regular r:id="rId52"/>
      <p:bold r:id="rId53"/>
      <p:italic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font" Target="fonts/Roboto-regular.fntdata"/><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Roboto-italic.fntdata"/><Relationship Id="rId47" Type="http://schemas.openxmlformats.org/officeDocument/2006/relationships/font" Target="fonts/Roboto-bold.fntdata"/><Relationship Id="rId49" Type="http://schemas.openxmlformats.org/officeDocument/2006/relationships/font" Target="fonts/Roboto-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PTSansNarrow-bold.fntdata"/><Relationship Id="rId50" Type="http://schemas.openxmlformats.org/officeDocument/2006/relationships/font" Target="fonts/PTSansNarrow-regular.fntdata"/><Relationship Id="rId53" Type="http://schemas.openxmlformats.org/officeDocument/2006/relationships/font" Target="fonts/OpenSans-bold.fntdata"/><Relationship Id="rId52" Type="http://schemas.openxmlformats.org/officeDocument/2006/relationships/font" Target="fonts/OpenSans-regular.fntdata"/><Relationship Id="rId11" Type="http://schemas.openxmlformats.org/officeDocument/2006/relationships/slide" Target="slides/slide7.xml"/><Relationship Id="rId55" Type="http://schemas.openxmlformats.org/officeDocument/2006/relationships/font" Target="fonts/OpenSans-boldItalic.fntdata"/><Relationship Id="rId10" Type="http://schemas.openxmlformats.org/officeDocument/2006/relationships/slide" Target="slides/slide6.xml"/><Relationship Id="rId54" Type="http://schemas.openxmlformats.org/officeDocument/2006/relationships/font" Target="fonts/OpenSans-italic.fnt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 name="Shape 62"/>
        <p:cNvGrpSpPr/>
        <p:nvPr/>
      </p:nvGrpSpPr>
      <p:grpSpPr>
        <a:xfrm>
          <a:off x="0" y="0"/>
          <a:ext cx="0" cy="0"/>
          <a:chOff x="0" y="0"/>
          <a:chExt cx="0" cy="0"/>
        </a:xfrm>
      </p:grpSpPr>
      <p:sp>
        <p:nvSpPr>
          <p:cNvPr id="63" name="Google Shape;6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Google Shape;114;g52332e52d2_0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52332e52d2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 name="Shape 118"/>
        <p:cNvGrpSpPr/>
        <p:nvPr/>
      </p:nvGrpSpPr>
      <p:grpSpPr>
        <a:xfrm>
          <a:off x="0" y="0"/>
          <a:ext cx="0" cy="0"/>
          <a:chOff x="0" y="0"/>
          <a:chExt cx="0" cy="0"/>
        </a:xfrm>
      </p:grpSpPr>
      <p:sp>
        <p:nvSpPr>
          <p:cNvPr id="119" name="Google Shape;119;g52332e52d2_0_3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52332e52d2_0_3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g52332e52d2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52332e52d2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g52332e52d2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52332e52d2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g52332e52d2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52332e52d2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Google Shape;139;g52332e52d2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52332e52d2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Google Shape;144;g52332e52d2_1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52332e52d2_1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g52332e52d2_0_266: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52332e52d2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Google Shape;155;g52332e52d2_1_21: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52332e52d2_1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Google Shape;161;g52332e52d2_0_6: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52332e52d2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 name="Shape 69"/>
        <p:cNvGrpSpPr/>
        <p:nvPr/>
      </p:nvGrpSpPr>
      <p:grpSpPr>
        <a:xfrm>
          <a:off x="0" y="0"/>
          <a:ext cx="0" cy="0"/>
          <a:chOff x="0" y="0"/>
          <a:chExt cx="0" cy="0"/>
        </a:xfrm>
      </p:grpSpPr>
      <p:sp>
        <p:nvSpPr>
          <p:cNvPr id="70" name="Google Shape;70;g52332e52d2_0_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52332e52d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g52332e52d2_0_12: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52332e52d2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g52332e52d2_0_271: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52332e52d2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g52332e52d2_1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52332e52d2_1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Google Shape;184;g52332e52d2_0_18: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52332e52d2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g52332e52d2_0_24: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52332e52d2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g52332e52d2_0_3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52332e52d2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g52332e52d2_1_98: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52332e52d2_1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g52332e52d2_0_36: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52332e52d2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Google Shape;213;g52332e52d2_0_41: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52332e52d2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Google Shape;219;g52332e52d2_0_47: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52332e52d2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 name="Shape 75"/>
        <p:cNvGrpSpPr/>
        <p:nvPr/>
      </p:nvGrpSpPr>
      <p:grpSpPr>
        <a:xfrm>
          <a:off x="0" y="0"/>
          <a:ext cx="0" cy="0"/>
          <a:chOff x="0" y="0"/>
          <a:chExt cx="0" cy="0"/>
        </a:xfrm>
      </p:grpSpPr>
      <p:sp>
        <p:nvSpPr>
          <p:cNvPr id="76" name="Google Shape;76;g52332e52d2_0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52332e52d2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g52332e52d2_0_53: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52332e52d2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Google Shape;231;g52332e52d2_1_37: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52332e52d2_1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g52332e52d2_1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52332e52d2_1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 name="Shape 241"/>
        <p:cNvGrpSpPr/>
        <p:nvPr/>
      </p:nvGrpSpPr>
      <p:grpSpPr>
        <a:xfrm>
          <a:off x="0" y="0"/>
          <a:ext cx="0" cy="0"/>
          <a:chOff x="0" y="0"/>
          <a:chExt cx="0" cy="0"/>
        </a:xfrm>
      </p:grpSpPr>
      <p:sp>
        <p:nvSpPr>
          <p:cNvPr id="242" name="Google Shape;242;g52332e52d2_0_58: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52332e52d2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Google Shape;248;g52332e52d2_1_76: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52332e52d2_1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Google Shape;254;g52332e52d2_1_42: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52332e52d2_1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Google Shape;261;g52332e52d2_1_9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52332e52d2_1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g52332e52d2_1_82: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52332e52d2_1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 name="Shape 274"/>
        <p:cNvGrpSpPr/>
        <p:nvPr/>
      </p:nvGrpSpPr>
      <p:grpSpPr>
        <a:xfrm>
          <a:off x="0" y="0"/>
          <a:ext cx="0" cy="0"/>
          <a:chOff x="0" y="0"/>
          <a:chExt cx="0" cy="0"/>
        </a:xfrm>
      </p:grpSpPr>
      <p:sp>
        <p:nvSpPr>
          <p:cNvPr id="275" name="Google Shape;275;g52332e52d2_1_32: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52332e52d2_1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 name="Shape 280"/>
        <p:cNvGrpSpPr/>
        <p:nvPr/>
      </p:nvGrpSpPr>
      <p:grpSpPr>
        <a:xfrm>
          <a:off x="0" y="0"/>
          <a:ext cx="0" cy="0"/>
          <a:chOff x="0" y="0"/>
          <a:chExt cx="0" cy="0"/>
        </a:xfrm>
      </p:grpSpPr>
      <p:sp>
        <p:nvSpPr>
          <p:cNvPr id="281" name="Google Shape;281;g54bf79c1ba_0_1: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54bf79c1ba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Google Shape;82;g52332e52d2_1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52332e52d2_1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Google Shape;287;g52332e52d2_0_78: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52332e52d2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Google Shape;293;g52332e52d2_0_84: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52332e52d2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 name="Shape 86"/>
        <p:cNvGrpSpPr/>
        <p:nvPr/>
      </p:nvGrpSpPr>
      <p:grpSpPr>
        <a:xfrm>
          <a:off x="0" y="0"/>
          <a:ext cx="0" cy="0"/>
          <a:chOff x="0" y="0"/>
          <a:chExt cx="0" cy="0"/>
        </a:xfrm>
      </p:grpSpPr>
      <p:sp>
        <p:nvSpPr>
          <p:cNvPr id="87" name="Google Shape;87;g52332e52d2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52332e52d2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g52332e52d2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52332e52d2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g52332e52d2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52332e52d2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 name="Shape 103"/>
        <p:cNvGrpSpPr/>
        <p:nvPr/>
      </p:nvGrpSpPr>
      <p:grpSpPr>
        <a:xfrm>
          <a:off x="0" y="0"/>
          <a:ext cx="0" cy="0"/>
          <a:chOff x="0" y="0"/>
          <a:chExt cx="0" cy="0"/>
        </a:xfrm>
      </p:grpSpPr>
      <p:sp>
        <p:nvSpPr>
          <p:cNvPr id="104" name="Google Shape;104;g52332e52d2_0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52332e52d2_0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g52332e52d2_0_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52332e52d2_0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cap="flat" cmpd="sng" w="76200">
            <a:solidFill>
              <a:schemeClr val="lt2"/>
            </a:solidFill>
            <a:prstDash val="solid"/>
            <a:round/>
            <a:headEnd len="sm" w="sm" type="none"/>
            <a:tailEnd len="sm" w="sm" type="none"/>
          </a:ln>
        </p:spPr>
      </p:cxnSp>
      <p:cxnSp>
        <p:nvCxnSpPr>
          <p:cNvPr id="11" name="Google Shape;11;p2"/>
          <p:cNvCxnSpPr/>
          <p:nvPr/>
        </p:nvCxnSpPr>
        <p:spPr>
          <a:xfrm>
            <a:off x="1575035" y="3158252"/>
            <a:ext cx="562200" cy="0"/>
          </a:xfrm>
          <a:prstGeom prst="straightConnector1">
            <a:avLst/>
          </a:prstGeom>
          <a:noFill/>
          <a:ln cap="flat" cmpd="sng" w="76200">
            <a:solidFill>
              <a:schemeClr val="lt2"/>
            </a:solidFill>
            <a:prstDash val="solid"/>
            <a:round/>
            <a:headEnd len="sm" w="sm" type="none"/>
            <a:tailEnd len="sm" w="sm" type="none"/>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4" name="Google Shape;14;p2"/>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7" name="Google Shape;17;p2"/>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18" name="Google Shape;18;p2"/>
          <p:cNvSpPr txBox="1"/>
          <p:nvPr>
            <p:ph type="ctrTitle"/>
          </p:nvPr>
        </p:nvSpPr>
        <p:spPr>
          <a:xfrm>
            <a:off x="1004150" y="1751764"/>
            <a:ext cx="7136700" cy="1022400"/>
          </a:xfrm>
          <a:prstGeom prst="rect">
            <a:avLst/>
          </a:prstGeom>
        </p:spPr>
        <p:txBody>
          <a:bodyPr anchorCtr="0" anchor="b" bIns="91425" lIns="91425" spcFirstLastPara="1" rIns="91425" wrap="square" tIns="91425"/>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19" name="Google Shape;19;p2"/>
          <p:cNvSpPr txBox="1"/>
          <p:nvPr>
            <p:ph idx="1" type="subTitle"/>
          </p:nvPr>
        </p:nvSpPr>
        <p:spPr>
          <a:xfrm>
            <a:off x="2137225" y="2850039"/>
            <a:ext cx="48705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20" name="Google Shape;20;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55"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1"/>
          <p:cNvSpPr txBox="1"/>
          <p:nvPr>
            <p:ph hasCustomPrompt="1" type="title"/>
          </p:nvPr>
        </p:nvSpPr>
        <p:spPr>
          <a:xfrm>
            <a:off x="311700" y="1304850"/>
            <a:ext cx="8520600" cy="1538400"/>
          </a:xfrm>
          <a:prstGeom prst="rect">
            <a:avLst/>
          </a:prstGeom>
        </p:spPr>
        <p:txBody>
          <a:bodyPr anchorCtr="0" anchor="ctr" bIns="91425" lIns="91425" spcFirstLastPara="1" rIns="91425" wrap="square" tIns="91425"/>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p:nvPr>
            <p:ph idx="1" type="body"/>
          </p:nvPr>
        </p:nvSpPr>
        <p:spPr>
          <a:xfrm>
            <a:off x="311700" y="2995650"/>
            <a:ext cx="8520600" cy="10716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9" name="Google Shape;59;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60" name="Shape 60"/>
        <p:cNvGrpSpPr/>
        <p:nvPr/>
      </p:nvGrpSpPr>
      <p:grpSpPr>
        <a:xfrm>
          <a:off x="0" y="0"/>
          <a:ext cx="0" cy="0"/>
          <a:chOff x="0" y="0"/>
          <a:chExt cx="0" cy="0"/>
        </a:xfrm>
      </p:grpSpPr>
      <p:sp>
        <p:nvSpPr>
          <p:cNvPr id="61" name="Google Shape;61;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ph type="title"/>
          </p:nvPr>
        </p:nvSpPr>
        <p:spPr>
          <a:xfrm>
            <a:off x="311700" y="814800"/>
            <a:ext cx="8571300" cy="9420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p:txBody>
      </p:sp>
      <p:sp>
        <p:nvSpPr>
          <p:cNvPr id="24" name="Google Shape;24;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5"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txBox="1"/>
          <p:nvPr>
            <p:ph type="title"/>
          </p:nvPr>
        </p:nvSpPr>
        <p:spPr>
          <a:xfrm>
            <a:off x="311700" y="445025"/>
            <a:ext cx="8520600" cy="707400"/>
          </a:xfrm>
          <a:prstGeom prst="rect">
            <a:avLst/>
          </a:prstGeom>
        </p:spPr>
        <p:txBody>
          <a:bodyPr anchorCtr="0" anchor="t" bIns="91425" lIns="91425" spcFirstLastPara="1" rIns="91425" wrap="square" tIns="91425"/>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28" name="Google Shape;28;p4"/>
          <p:cNvSpPr txBox="1"/>
          <p:nvPr>
            <p:ph idx="1" type="body"/>
          </p:nvPr>
        </p:nvSpPr>
        <p:spPr>
          <a:xfrm>
            <a:off x="311700" y="1266325"/>
            <a:ext cx="8520600" cy="33027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9" name="Google Shape;2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30" name="Shape 30"/>
        <p:cNvGrpSpPr/>
        <p:nvPr/>
      </p:nvGrpSpPr>
      <p:grpSpPr>
        <a:xfrm>
          <a:off x="0" y="0"/>
          <a:ext cx="0" cy="0"/>
          <a:chOff x="0" y="0"/>
          <a:chExt cx="0" cy="0"/>
        </a:xfrm>
      </p:grpSpPr>
      <p:sp>
        <p:nvSpPr>
          <p:cNvPr id="31" name="Google Shape;31;p5"/>
          <p:cNvSpPr txBox="1"/>
          <p:nvPr>
            <p:ph type="title"/>
          </p:nvPr>
        </p:nvSpPr>
        <p:spPr>
          <a:xfrm>
            <a:off x="311700" y="445025"/>
            <a:ext cx="8520600" cy="707400"/>
          </a:xfrm>
          <a:prstGeom prst="rect">
            <a:avLst/>
          </a:prstGeom>
        </p:spPr>
        <p:txBody>
          <a:bodyPr anchorCtr="0" anchor="t" bIns="91425" lIns="91425" spcFirstLastPara="1" rIns="91425" wrap="square" tIns="91425"/>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2" name="Google Shape;32;p5"/>
          <p:cNvSpPr txBox="1"/>
          <p:nvPr>
            <p:ph idx="1" type="body"/>
          </p:nvPr>
        </p:nvSpPr>
        <p:spPr>
          <a:xfrm>
            <a:off x="311700" y="1266175"/>
            <a:ext cx="3999900" cy="33027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3" name="Google Shape;33;p5"/>
          <p:cNvSpPr txBox="1"/>
          <p:nvPr>
            <p:ph idx="2" type="body"/>
          </p:nvPr>
        </p:nvSpPr>
        <p:spPr>
          <a:xfrm>
            <a:off x="4832400" y="1266175"/>
            <a:ext cx="3999900" cy="33027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5" name="Shape 35"/>
        <p:cNvGrpSpPr/>
        <p:nvPr/>
      </p:nvGrpSpPr>
      <p:grpSpPr>
        <a:xfrm>
          <a:off x="0" y="0"/>
          <a:ext cx="0" cy="0"/>
          <a:chOff x="0" y="0"/>
          <a:chExt cx="0" cy="0"/>
        </a:xfrm>
      </p:grpSpPr>
      <p:sp>
        <p:nvSpPr>
          <p:cNvPr id="36" name="Google Shape;36;p6"/>
          <p:cNvSpPr txBox="1"/>
          <p:nvPr>
            <p:ph type="title"/>
          </p:nvPr>
        </p:nvSpPr>
        <p:spPr>
          <a:xfrm>
            <a:off x="311700" y="445025"/>
            <a:ext cx="8520600" cy="707400"/>
          </a:xfrm>
          <a:prstGeom prst="rect">
            <a:avLst/>
          </a:prstGeom>
        </p:spPr>
        <p:txBody>
          <a:bodyPr anchorCtr="0" anchor="t" bIns="91425" lIns="91425" spcFirstLastPara="1" rIns="91425" wrap="square" tIns="91425"/>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7" name="Google Shape;3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8" name="Shape 38"/>
        <p:cNvGrpSpPr/>
        <p:nvPr/>
      </p:nvGrpSpPr>
      <p:grpSpPr>
        <a:xfrm>
          <a:off x="0" y="0"/>
          <a:ext cx="0" cy="0"/>
          <a:chOff x="0" y="0"/>
          <a:chExt cx="0" cy="0"/>
        </a:xfrm>
      </p:grpSpPr>
      <p:sp>
        <p:nvSpPr>
          <p:cNvPr id="39" name="Google Shape;3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1" name="Google Shape;4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6"/>
        </a:solidFill>
      </p:bgPr>
    </p:bg>
    <p:spTree>
      <p:nvGrpSpPr>
        <p:cNvPr id="42" name="Shape 42"/>
        <p:cNvGrpSpPr/>
        <p:nvPr/>
      </p:nvGrpSpPr>
      <p:grpSpPr>
        <a:xfrm>
          <a:off x="0" y="0"/>
          <a:ext cx="0" cy="0"/>
          <a:chOff x="0" y="0"/>
          <a:chExt cx="0" cy="0"/>
        </a:xfrm>
      </p:grpSpPr>
      <p:sp>
        <p:nvSpPr>
          <p:cNvPr id="43" name="Google Shape;43;p8"/>
          <p:cNvSpPr txBox="1"/>
          <p:nvPr>
            <p:ph type="title"/>
          </p:nvPr>
        </p:nvSpPr>
        <p:spPr>
          <a:xfrm>
            <a:off x="490250" y="526350"/>
            <a:ext cx="5613600" cy="4090800"/>
          </a:xfrm>
          <a:prstGeom prst="rect">
            <a:avLst/>
          </a:prstGeom>
        </p:spPr>
        <p:txBody>
          <a:bodyPr anchorCtr="0" anchor="ctr" bIns="91425" lIns="91425" spcFirstLastPara="1" rIns="91425" wrap="square" tIns="91425"/>
          <a:lstStyle>
            <a:lvl1pPr lvl="0">
              <a:spcBef>
                <a:spcPts val="0"/>
              </a:spcBef>
              <a:spcAft>
                <a:spcPts val="0"/>
              </a:spcAft>
              <a:buClr>
                <a:schemeClr val="dk2"/>
              </a:buClr>
              <a:buSzPts val="5400"/>
              <a:buNone/>
              <a:defRPr b="0" sz="5400">
                <a:solidFill>
                  <a:schemeClr val="dk2"/>
                </a:solidFill>
              </a:defRPr>
            </a:lvl1pPr>
            <a:lvl2pPr lvl="1">
              <a:spcBef>
                <a:spcPts val="0"/>
              </a:spcBef>
              <a:spcAft>
                <a:spcPts val="0"/>
              </a:spcAft>
              <a:buClr>
                <a:schemeClr val="dk2"/>
              </a:buClr>
              <a:buSzPts val="5400"/>
              <a:buNone/>
              <a:defRPr b="0" sz="5400">
                <a:solidFill>
                  <a:schemeClr val="dk2"/>
                </a:solidFill>
              </a:defRPr>
            </a:lvl2pPr>
            <a:lvl3pPr lvl="2">
              <a:spcBef>
                <a:spcPts val="0"/>
              </a:spcBef>
              <a:spcAft>
                <a:spcPts val="0"/>
              </a:spcAft>
              <a:buClr>
                <a:schemeClr val="dk2"/>
              </a:buClr>
              <a:buSzPts val="5400"/>
              <a:buNone/>
              <a:defRPr b="0" sz="5400">
                <a:solidFill>
                  <a:schemeClr val="dk2"/>
                </a:solidFill>
              </a:defRPr>
            </a:lvl3pPr>
            <a:lvl4pPr lvl="3">
              <a:spcBef>
                <a:spcPts val="0"/>
              </a:spcBef>
              <a:spcAft>
                <a:spcPts val="0"/>
              </a:spcAft>
              <a:buClr>
                <a:schemeClr val="dk2"/>
              </a:buClr>
              <a:buSzPts val="5400"/>
              <a:buNone/>
              <a:defRPr b="0" sz="5400">
                <a:solidFill>
                  <a:schemeClr val="dk2"/>
                </a:solidFill>
              </a:defRPr>
            </a:lvl4pPr>
            <a:lvl5pPr lvl="4">
              <a:spcBef>
                <a:spcPts val="0"/>
              </a:spcBef>
              <a:spcAft>
                <a:spcPts val="0"/>
              </a:spcAft>
              <a:buClr>
                <a:schemeClr val="dk2"/>
              </a:buClr>
              <a:buSzPts val="5400"/>
              <a:buNone/>
              <a:defRPr b="0" sz="5400">
                <a:solidFill>
                  <a:schemeClr val="dk2"/>
                </a:solidFill>
              </a:defRPr>
            </a:lvl5pPr>
            <a:lvl6pPr lvl="5">
              <a:spcBef>
                <a:spcPts val="0"/>
              </a:spcBef>
              <a:spcAft>
                <a:spcPts val="0"/>
              </a:spcAft>
              <a:buClr>
                <a:schemeClr val="dk2"/>
              </a:buClr>
              <a:buSzPts val="5400"/>
              <a:buNone/>
              <a:defRPr b="0" sz="5400">
                <a:solidFill>
                  <a:schemeClr val="dk2"/>
                </a:solidFill>
              </a:defRPr>
            </a:lvl6pPr>
            <a:lvl7pPr lvl="6">
              <a:spcBef>
                <a:spcPts val="0"/>
              </a:spcBef>
              <a:spcAft>
                <a:spcPts val="0"/>
              </a:spcAft>
              <a:buClr>
                <a:schemeClr val="dk2"/>
              </a:buClr>
              <a:buSzPts val="5400"/>
              <a:buNone/>
              <a:defRPr b="0" sz="5400">
                <a:solidFill>
                  <a:schemeClr val="dk2"/>
                </a:solidFill>
              </a:defRPr>
            </a:lvl7pPr>
            <a:lvl8pPr lvl="7">
              <a:spcBef>
                <a:spcPts val="0"/>
              </a:spcBef>
              <a:spcAft>
                <a:spcPts val="0"/>
              </a:spcAft>
              <a:buClr>
                <a:schemeClr val="dk2"/>
              </a:buClr>
              <a:buSzPts val="5400"/>
              <a:buNone/>
              <a:defRPr b="0" sz="5400">
                <a:solidFill>
                  <a:schemeClr val="dk2"/>
                </a:solidFill>
              </a:defRPr>
            </a:lvl8pPr>
            <a:lvl9pPr lvl="8">
              <a:spcBef>
                <a:spcPts val="0"/>
              </a:spcBef>
              <a:spcAft>
                <a:spcPts val="0"/>
              </a:spcAft>
              <a:buClr>
                <a:schemeClr val="dk2"/>
              </a:buClr>
              <a:buSzPts val="5400"/>
              <a:buNone/>
              <a:defRPr b="0" sz="5400">
                <a:solidFill>
                  <a:schemeClr val="dk2"/>
                </a:solidFill>
              </a:defRPr>
            </a:lvl9pPr>
          </a:lstStyle>
          <a:p/>
        </p:txBody>
      </p:sp>
      <p:sp>
        <p:nvSpPr>
          <p:cNvPr id="44" name="Google Shape;4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 name="Google Shape;47;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8" name="Google Shape;48;p9"/>
          <p:cNvSpPr txBox="1"/>
          <p:nvPr>
            <p:ph type="title"/>
          </p:nvPr>
        </p:nvSpPr>
        <p:spPr>
          <a:xfrm>
            <a:off x="265500" y="1039675"/>
            <a:ext cx="4045200" cy="16758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9" name="Google Shape;49;p9"/>
          <p:cNvSpPr txBox="1"/>
          <p:nvPr>
            <p:ph idx="1" type="subTitle"/>
          </p:nvPr>
        </p:nvSpPr>
        <p:spPr>
          <a:xfrm>
            <a:off x="265500" y="27268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52" name="Shape 52"/>
        <p:cNvGrpSpPr/>
        <p:nvPr/>
      </p:nvGrpSpPr>
      <p:grpSpPr>
        <a:xfrm>
          <a:off x="0" y="0"/>
          <a:ext cx="0" cy="0"/>
          <a:chOff x="0" y="0"/>
          <a:chExt cx="0" cy="0"/>
        </a:xfrm>
      </p:grpSpPr>
      <p:sp>
        <p:nvSpPr>
          <p:cNvPr id="53" name="Google Shape;53;p10"/>
          <p:cNvSpPr txBox="1"/>
          <p:nvPr>
            <p:ph idx="1" type="body"/>
          </p:nvPr>
        </p:nvSpPr>
        <p:spPr>
          <a:xfrm>
            <a:off x="311700" y="4230725"/>
            <a:ext cx="5998800" cy="5988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p:txBody>
      </p:sp>
      <p:sp>
        <p:nvSpPr>
          <p:cNvPr id="54" name="Google Shape;54;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ropic">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9pPr>
          </a:lstStyle>
          <a:p/>
        </p:txBody>
      </p:sp>
      <p:sp>
        <p:nvSpPr>
          <p:cNvPr id="7" name="Google Shape;7;p1"/>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indent="-317500" lvl="1" marL="9144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drive.google.com/file/d/1VEco9ksKKwtMGywn-6lKAm5E0qm4aTIw/view" TargetMode="Externa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hyperlink" Target="https://ascensionpress.com/study/play/26547/section/418"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hyperlink" Target="https://ascensionpress.com/study/play/26547/section/420"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 name="Shape 65"/>
        <p:cNvGrpSpPr/>
        <p:nvPr/>
      </p:nvGrpSpPr>
      <p:grpSpPr>
        <a:xfrm>
          <a:off x="0" y="0"/>
          <a:ext cx="0" cy="0"/>
          <a:chOff x="0" y="0"/>
          <a:chExt cx="0" cy="0"/>
        </a:xfrm>
      </p:grpSpPr>
      <p:sp>
        <p:nvSpPr>
          <p:cNvPr id="66" name="Google Shape;66;p13"/>
          <p:cNvSpPr txBox="1"/>
          <p:nvPr>
            <p:ph type="ctrTitle"/>
          </p:nvPr>
        </p:nvSpPr>
        <p:spPr>
          <a:xfrm>
            <a:off x="1004150" y="1904164"/>
            <a:ext cx="7136700" cy="102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The Bible, Christian Anthropology, &amp; Vocation</a:t>
            </a:r>
            <a:endParaRPr/>
          </a:p>
        </p:txBody>
      </p:sp>
      <p:sp>
        <p:nvSpPr>
          <p:cNvPr id="67" name="Google Shape;67;p13"/>
          <p:cNvSpPr txBox="1"/>
          <p:nvPr>
            <p:ph idx="1" type="subTitle"/>
          </p:nvPr>
        </p:nvSpPr>
        <p:spPr>
          <a:xfrm>
            <a:off x="2137225" y="2850039"/>
            <a:ext cx="48705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Catechetical Overview Session 2</a:t>
            </a:r>
            <a:endParaRPr/>
          </a:p>
        </p:txBody>
      </p:sp>
      <p:sp>
        <p:nvSpPr>
          <p:cNvPr id="68" name="Google Shape;68;p13"/>
          <p:cNvSpPr txBox="1"/>
          <p:nvPr/>
        </p:nvSpPr>
        <p:spPr>
          <a:xfrm>
            <a:off x="1433550" y="3399850"/>
            <a:ext cx="6276900" cy="732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rgbClr val="000000"/>
              </a:buClr>
              <a:buSzPts val="1100"/>
              <a:buFont typeface="Arial"/>
              <a:buNone/>
            </a:pPr>
            <a:r>
              <a:rPr b="1" lang="en" sz="1200">
                <a:solidFill>
                  <a:srgbClr val="666666"/>
                </a:solidFill>
                <a:latin typeface="Open Sans"/>
                <a:ea typeface="Open Sans"/>
                <a:cs typeface="Open Sans"/>
                <a:sym typeface="Open Sans"/>
              </a:rPr>
              <a:t>“Faith is the assurance of things hoped for, the conviction of things not seen.” —Hebrews 11:1</a:t>
            </a:r>
            <a:endParaRPr b="1" sz="1200">
              <a:solidFill>
                <a:srgbClr val="666666"/>
              </a:solidFill>
              <a:latin typeface="Open Sans"/>
              <a:ea typeface="Open Sans"/>
              <a:cs typeface="Open Sans"/>
              <a:sym typeface="Open Sans"/>
            </a:endParaRPr>
          </a:p>
          <a:p>
            <a:pPr indent="0" lvl="0" marL="0" rtl="0" algn="l">
              <a:spcBef>
                <a:spcPts val="0"/>
              </a:spcBef>
              <a:spcAft>
                <a:spcPts val="0"/>
              </a:spcAft>
              <a:buNone/>
            </a:pPr>
            <a:r>
              <a:t/>
            </a:r>
            <a:endParaRPr>
              <a:solidFill>
                <a:srgbClr val="666666"/>
              </a:solidFill>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 name="Shape 116"/>
        <p:cNvGrpSpPr/>
        <p:nvPr/>
      </p:nvGrpSpPr>
      <p:grpSpPr>
        <a:xfrm>
          <a:off x="0" y="0"/>
          <a:ext cx="0" cy="0"/>
          <a:chOff x="0" y="0"/>
          <a:chExt cx="0" cy="0"/>
        </a:xfrm>
      </p:grpSpPr>
      <p:pic>
        <p:nvPicPr>
          <p:cNvPr id="117" name="Google Shape;117;p22"/>
          <p:cNvPicPr preferRelativeResize="0"/>
          <p:nvPr/>
        </p:nvPicPr>
        <p:blipFill>
          <a:blip r:embed="rId3">
            <a:alphaModFix/>
          </a:blip>
          <a:stretch>
            <a:fillRect/>
          </a:stretch>
        </p:blipFill>
        <p:spPr>
          <a:xfrm>
            <a:off x="152400" y="152400"/>
            <a:ext cx="8839198" cy="458616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 name="Shape 121"/>
        <p:cNvGrpSpPr/>
        <p:nvPr/>
      </p:nvGrpSpPr>
      <p:grpSpPr>
        <a:xfrm>
          <a:off x="0" y="0"/>
          <a:ext cx="0" cy="0"/>
          <a:chOff x="0" y="0"/>
          <a:chExt cx="0" cy="0"/>
        </a:xfrm>
      </p:grpSpPr>
      <p:pic>
        <p:nvPicPr>
          <p:cNvPr id="122" name="Google Shape;122;p23"/>
          <p:cNvPicPr preferRelativeResize="0"/>
          <p:nvPr/>
        </p:nvPicPr>
        <p:blipFill>
          <a:blip r:embed="rId3">
            <a:alphaModFix/>
          </a:blip>
          <a:stretch>
            <a:fillRect/>
          </a:stretch>
        </p:blipFill>
        <p:spPr>
          <a:xfrm>
            <a:off x="152400" y="152400"/>
            <a:ext cx="8839203" cy="455963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pic>
        <p:nvPicPr>
          <p:cNvPr id="127" name="Google Shape;127;p24"/>
          <p:cNvPicPr preferRelativeResize="0"/>
          <p:nvPr/>
        </p:nvPicPr>
        <p:blipFill>
          <a:blip r:embed="rId3">
            <a:alphaModFix/>
          </a:blip>
          <a:stretch>
            <a:fillRect/>
          </a:stretch>
        </p:blipFill>
        <p:spPr>
          <a:xfrm>
            <a:off x="152400" y="152400"/>
            <a:ext cx="8839200" cy="457278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pic>
        <p:nvPicPr>
          <p:cNvPr id="132" name="Google Shape;132;p25"/>
          <p:cNvPicPr preferRelativeResize="0"/>
          <p:nvPr/>
        </p:nvPicPr>
        <p:blipFill>
          <a:blip r:embed="rId3">
            <a:alphaModFix/>
          </a:blip>
          <a:stretch>
            <a:fillRect/>
          </a:stretch>
        </p:blipFill>
        <p:spPr>
          <a:xfrm>
            <a:off x="152400" y="152400"/>
            <a:ext cx="8839198" cy="46742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pic>
        <p:nvPicPr>
          <p:cNvPr id="137" name="Google Shape;137;p26"/>
          <p:cNvPicPr preferRelativeResize="0"/>
          <p:nvPr/>
        </p:nvPicPr>
        <p:blipFill>
          <a:blip r:embed="rId3">
            <a:alphaModFix/>
          </a:blip>
          <a:stretch>
            <a:fillRect/>
          </a:stretch>
        </p:blipFill>
        <p:spPr>
          <a:xfrm>
            <a:off x="152400" y="152400"/>
            <a:ext cx="8839200" cy="445495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 name="Shape 141"/>
        <p:cNvGrpSpPr/>
        <p:nvPr/>
      </p:nvGrpSpPr>
      <p:grpSpPr>
        <a:xfrm>
          <a:off x="0" y="0"/>
          <a:ext cx="0" cy="0"/>
          <a:chOff x="0" y="0"/>
          <a:chExt cx="0" cy="0"/>
        </a:xfrm>
      </p:grpSpPr>
      <p:pic>
        <p:nvPicPr>
          <p:cNvPr id="142" name="Google Shape;142;p27"/>
          <p:cNvPicPr preferRelativeResize="0"/>
          <p:nvPr/>
        </p:nvPicPr>
        <p:blipFill>
          <a:blip r:embed="rId3">
            <a:alphaModFix/>
          </a:blip>
          <a:stretch>
            <a:fillRect/>
          </a:stretch>
        </p:blipFill>
        <p:spPr>
          <a:xfrm>
            <a:off x="152400" y="152400"/>
            <a:ext cx="8839199" cy="44081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 name="Shape 146"/>
        <p:cNvGrpSpPr/>
        <p:nvPr/>
      </p:nvGrpSpPr>
      <p:grpSpPr>
        <a:xfrm>
          <a:off x="0" y="0"/>
          <a:ext cx="0" cy="0"/>
          <a:chOff x="0" y="0"/>
          <a:chExt cx="0" cy="0"/>
        </a:xfrm>
      </p:grpSpPr>
      <p:sp>
        <p:nvSpPr>
          <p:cNvPr id="147" name="Google Shape;147;p28"/>
          <p:cNvSpPr txBox="1"/>
          <p:nvPr>
            <p:ph type="title"/>
          </p:nvPr>
        </p:nvSpPr>
        <p:spPr>
          <a:xfrm>
            <a:off x="311700" y="814800"/>
            <a:ext cx="8571300" cy="94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highlight>
                  <a:schemeClr val="lt1"/>
                </a:highlight>
              </a:rPr>
              <a:t>Christian Anthropology: Made for God</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Google Shape;152;p29"/>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Small Group</a:t>
            </a:r>
            <a:endParaRPr/>
          </a:p>
        </p:txBody>
      </p:sp>
      <p:sp>
        <p:nvSpPr>
          <p:cNvPr id="153" name="Google Shape;153;p29"/>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a:solidFill>
                  <a:srgbClr val="595959"/>
                </a:solidFill>
              </a:rPr>
              <a:t>How would you respond to the following?</a:t>
            </a:r>
            <a:endParaRPr>
              <a:solidFill>
                <a:srgbClr val="595959"/>
              </a:solidFill>
            </a:endParaRPr>
          </a:p>
          <a:p>
            <a:pPr indent="-342900" lvl="0" marL="457200" rtl="0" algn="l">
              <a:lnSpc>
                <a:spcPct val="150000"/>
              </a:lnSpc>
              <a:spcBef>
                <a:spcPts val="800"/>
              </a:spcBef>
              <a:spcAft>
                <a:spcPts val="0"/>
              </a:spcAft>
              <a:buClr>
                <a:srgbClr val="595959"/>
              </a:buClr>
              <a:buSzPts val="1800"/>
              <a:buAutoNum type="arabicPeriod"/>
            </a:pPr>
            <a:r>
              <a:rPr lang="en">
                <a:solidFill>
                  <a:srgbClr val="595959"/>
                </a:solidFill>
              </a:rPr>
              <a:t>The Bible is not “God’s Word” because it was written by human authors?</a:t>
            </a:r>
            <a:endParaRPr>
              <a:solidFill>
                <a:srgbClr val="595959"/>
              </a:solidFill>
            </a:endParaRPr>
          </a:p>
          <a:p>
            <a:pPr indent="-342900" lvl="0" marL="457200" rtl="0" algn="l">
              <a:lnSpc>
                <a:spcPct val="150000"/>
              </a:lnSpc>
              <a:spcBef>
                <a:spcPts val="0"/>
              </a:spcBef>
              <a:spcAft>
                <a:spcPts val="0"/>
              </a:spcAft>
              <a:buClr>
                <a:srgbClr val="595959"/>
              </a:buClr>
              <a:buSzPts val="1800"/>
              <a:buAutoNum type="arabicPeriod"/>
            </a:pPr>
            <a:r>
              <a:rPr lang="en">
                <a:solidFill>
                  <a:srgbClr val="595959"/>
                </a:solidFill>
              </a:rPr>
              <a:t>The Church added books to the Bible in order to support false teachings like purgatory or praying for the deceased.</a:t>
            </a:r>
            <a:endParaRPr>
              <a:solidFill>
                <a:srgbClr val="595959"/>
              </a:solidFill>
            </a:endParaRPr>
          </a:p>
          <a:p>
            <a:pPr indent="-342900" lvl="0" marL="457200" rtl="0" algn="l">
              <a:lnSpc>
                <a:spcPct val="150000"/>
              </a:lnSpc>
              <a:spcBef>
                <a:spcPts val="0"/>
              </a:spcBef>
              <a:spcAft>
                <a:spcPts val="0"/>
              </a:spcAft>
              <a:buClr>
                <a:srgbClr val="595959"/>
              </a:buClr>
              <a:buSzPts val="1800"/>
              <a:buAutoNum type="arabicPeriod"/>
            </a:pPr>
            <a:r>
              <a:rPr lang="en">
                <a:solidFill>
                  <a:srgbClr val="595959"/>
                </a:solidFill>
              </a:rPr>
              <a:t>Why is it true to say “ignorance of Scripture is ignorance of Christ”?</a:t>
            </a:r>
            <a:endParaRPr>
              <a:solidFill>
                <a:srgbClr val="595959"/>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sp>
        <p:nvSpPr>
          <p:cNvPr id="158" name="Google Shape;158;p3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Small Group</a:t>
            </a:r>
            <a:endParaRPr/>
          </a:p>
        </p:txBody>
      </p:sp>
      <p:sp>
        <p:nvSpPr>
          <p:cNvPr id="159" name="Google Shape;159;p30"/>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419100" lvl="0" marL="457200" rtl="0" algn="l">
              <a:lnSpc>
                <a:spcPct val="107916"/>
              </a:lnSpc>
              <a:spcBef>
                <a:spcPts val="0"/>
              </a:spcBef>
              <a:spcAft>
                <a:spcPts val="0"/>
              </a:spcAft>
              <a:buClr>
                <a:srgbClr val="595959"/>
              </a:buClr>
              <a:buSzPts val="3000"/>
              <a:buAutoNum type="arabicPeriod"/>
            </a:pPr>
            <a:r>
              <a:rPr lang="en" sz="3000">
                <a:solidFill>
                  <a:srgbClr val="595959"/>
                </a:solidFill>
              </a:rPr>
              <a:t>What is the difference between being a someONE and a someTHING? </a:t>
            </a:r>
            <a:endParaRPr sz="3000">
              <a:solidFill>
                <a:srgbClr val="595959"/>
              </a:solidFill>
            </a:endParaRPr>
          </a:p>
          <a:p>
            <a:pPr indent="0" lvl="0" marL="457200" rtl="0" algn="l">
              <a:lnSpc>
                <a:spcPct val="107916"/>
              </a:lnSpc>
              <a:spcBef>
                <a:spcPts val="800"/>
              </a:spcBef>
              <a:spcAft>
                <a:spcPts val="0"/>
              </a:spcAft>
              <a:buNone/>
            </a:pPr>
            <a:r>
              <a:t/>
            </a:r>
            <a:endParaRPr sz="3000">
              <a:solidFill>
                <a:srgbClr val="595959"/>
              </a:solidFill>
            </a:endParaRPr>
          </a:p>
          <a:p>
            <a:pPr indent="-419100" lvl="0" marL="457200" rtl="0" algn="l">
              <a:lnSpc>
                <a:spcPct val="107916"/>
              </a:lnSpc>
              <a:spcBef>
                <a:spcPts val="800"/>
              </a:spcBef>
              <a:spcAft>
                <a:spcPts val="0"/>
              </a:spcAft>
              <a:buClr>
                <a:srgbClr val="595959"/>
              </a:buClr>
              <a:buSzPts val="3000"/>
              <a:buAutoNum type="arabicPeriod"/>
            </a:pPr>
            <a:r>
              <a:rPr lang="en" sz="3000">
                <a:solidFill>
                  <a:srgbClr val="595959"/>
                </a:solidFill>
              </a:rPr>
              <a:t>What is significant about being made in God’s image? In what ways do we share in God’s nature? </a:t>
            </a:r>
            <a:endParaRPr sz="3000">
              <a:solidFill>
                <a:srgbClr val="595959"/>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sp>
        <p:nvSpPr>
          <p:cNvPr id="164" name="Google Shape;164;p31"/>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Divine Nature</a:t>
            </a:r>
            <a:endParaRPr/>
          </a:p>
        </p:txBody>
      </p:sp>
      <p:sp>
        <p:nvSpPr>
          <p:cNvPr id="165" name="Google Shape;165;p31"/>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457200" lvl="0" marL="0" rtl="0" algn="l">
              <a:lnSpc>
                <a:spcPct val="107916"/>
              </a:lnSpc>
              <a:spcBef>
                <a:spcPts val="0"/>
              </a:spcBef>
              <a:spcAft>
                <a:spcPts val="0"/>
              </a:spcAft>
              <a:buNone/>
            </a:pPr>
            <a:r>
              <a:t/>
            </a:r>
            <a:endParaRPr sz="2400">
              <a:solidFill>
                <a:srgbClr val="595959"/>
              </a:solidFill>
            </a:endParaRPr>
          </a:p>
          <a:p>
            <a:pPr indent="457200" lvl="0" marL="0" rtl="0" algn="l">
              <a:lnSpc>
                <a:spcPct val="107916"/>
              </a:lnSpc>
              <a:spcBef>
                <a:spcPts val="1600"/>
              </a:spcBef>
              <a:spcAft>
                <a:spcPts val="0"/>
              </a:spcAft>
              <a:buNone/>
            </a:pPr>
            <a:r>
              <a:rPr lang="en" sz="2400">
                <a:solidFill>
                  <a:srgbClr val="595959"/>
                </a:solidFill>
              </a:rPr>
              <a:t>We share in God’s nature inasmuch as we have: </a:t>
            </a:r>
            <a:endParaRPr sz="2400">
              <a:solidFill>
                <a:srgbClr val="595959"/>
              </a:solidFill>
            </a:endParaRPr>
          </a:p>
          <a:p>
            <a:pPr indent="-381000" lvl="1" marL="1600200" rtl="0" algn="l">
              <a:lnSpc>
                <a:spcPct val="107916"/>
              </a:lnSpc>
              <a:spcBef>
                <a:spcPts val="1600"/>
              </a:spcBef>
              <a:spcAft>
                <a:spcPts val="0"/>
              </a:spcAft>
              <a:buClr>
                <a:srgbClr val="595959"/>
              </a:buClr>
              <a:buSzPts val="2400"/>
              <a:buAutoNum type="alphaLcPeriod"/>
            </a:pPr>
            <a:r>
              <a:rPr lang="en" sz="2400">
                <a:solidFill>
                  <a:srgbClr val="595959"/>
                </a:solidFill>
              </a:rPr>
              <a:t>Intellect</a:t>
            </a:r>
            <a:endParaRPr sz="2400">
              <a:solidFill>
                <a:srgbClr val="595959"/>
              </a:solidFill>
            </a:endParaRPr>
          </a:p>
          <a:p>
            <a:pPr indent="-381000" lvl="1" marL="1600200" rtl="0" algn="l">
              <a:lnSpc>
                <a:spcPct val="107916"/>
              </a:lnSpc>
              <a:spcBef>
                <a:spcPts val="0"/>
              </a:spcBef>
              <a:spcAft>
                <a:spcPts val="0"/>
              </a:spcAft>
              <a:buClr>
                <a:srgbClr val="595959"/>
              </a:buClr>
              <a:buSzPts val="2400"/>
              <a:buAutoNum type="alphaLcPeriod"/>
            </a:pPr>
            <a:r>
              <a:rPr lang="en" sz="2400">
                <a:solidFill>
                  <a:srgbClr val="595959"/>
                </a:solidFill>
              </a:rPr>
              <a:t>Free will</a:t>
            </a:r>
            <a:endParaRPr sz="2400">
              <a:solidFill>
                <a:srgbClr val="595959"/>
              </a:solidFill>
            </a:endParaRPr>
          </a:p>
          <a:p>
            <a:pPr indent="-381000" lvl="1" marL="1600200" rtl="0" algn="l">
              <a:lnSpc>
                <a:spcPct val="107916"/>
              </a:lnSpc>
              <a:spcBef>
                <a:spcPts val="0"/>
              </a:spcBef>
              <a:spcAft>
                <a:spcPts val="0"/>
              </a:spcAft>
              <a:buClr>
                <a:srgbClr val="595959"/>
              </a:buClr>
              <a:buSzPts val="2400"/>
              <a:buAutoNum type="alphaLcPeriod"/>
            </a:pPr>
            <a:r>
              <a:rPr lang="en" sz="2400">
                <a:solidFill>
                  <a:srgbClr val="595959"/>
                </a:solidFill>
              </a:rPr>
              <a:t>The capacity for love</a:t>
            </a:r>
            <a:endParaRPr sz="2400">
              <a:solidFill>
                <a:srgbClr val="595959"/>
              </a:solidFill>
            </a:endParaRPr>
          </a:p>
          <a:p>
            <a:pPr indent="-381000" lvl="1" marL="1600200" rtl="0" algn="l">
              <a:lnSpc>
                <a:spcPct val="107916"/>
              </a:lnSpc>
              <a:spcBef>
                <a:spcPts val="0"/>
              </a:spcBef>
              <a:spcAft>
                <a:spcPts val="0"/>
              </a:spcAft>
              <a:buClr>
                <a:srgbClr val="595959"/>
              </a:buClr>
              <a:buSzPts val="2400"/>
              <a:buAutoNum type="alphaLcPeriod"/>
            </a:pPr>
            <a:r>
              <a:rPr lang="en" sz="2400">
                <a:solidFill>
                  <a:srgbClr val="595959"/>
                </a:solidFill>
              </a:rPr>
              <a:t>Are made for communion</a:t>
            </a:r>
            <a:endParaRPr sz="2400">
              <a:solidFill>
                <a:srgbClr val="595959"/>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 name="Shape 72"/>
        <p:cNvGrpSpPr/>
        <p:nvPr/>
      </p:nvGrpSpPr>
      <p:grpSpPr>
        <a:xfrm>
          <a:off x="0" y="0"/>
          <a:ext cx="0" cy="0"/>
          <a:chOff x="0" y="0"/>
          <a:chExt cx="0" cy="0"/>
        </a:xfrm>
      </p:grpSpPr>
      <p:sp>
        <p:nvSpPr>
          <p:cNvPr id="73" name="Google Shape;73;p1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Game</a:t>
            </a:r>
            <a:endParaRPr/>
          </a:p>
        </p:txBody>
      </p:sp>
      <p:sp>
        <p:nvSpPr>
          <p:cNvPr id="74" name="Google Shape;74;p14"/>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457200" rtl="0" algn="l">
              <a:lnSpc>
                <a:spcPct val="107916"/>
              </a:lnSpc>
              <a:spcBef>
                <a:spcPts val="0"/>
              </a:spcBef>
              <a:spcAft>
                <a:spcPts val="800"/>
              </a:spcAft>
              <a:buNone/>
            </a:pPr>
            <a:r>
              <a:rPr lang="en" sz="3000">
                <a:solidFill>
                  <a:srgbClr val="595959"/>
                </a:solidFill>
              </a:rPr>
              <a:t>Do you love your neighbor?</a:t>
            </a:r>
            <a:endParaRPr sz="3000">
              <a:solidFill>
                <a:srgbClr val="595959"/>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Google Shape;170;p32"/>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Small Group</a:t>
            </a:r>
            <a:endParaRPr/>
          </a:p>
        </p:txBody>
      </p:sp>
      <p:sp>
        <p:nvSpPr>
          <p:cNvPr id="171" name="Google Shape;171;p32"/>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457200" lvl="0" marL="457200" rtl="0" algn="l">
              <a:lnSpc>
                <a:spcPct val="107916"/>
              </a:lnSpc>
              <a:spcBef>
                <a:spcPts val="0"/>
              </a:spcBef>
              <a:spcAft>
                <a:spcPts val="0"/>
              </a:spcAft>
              <a:buNone/>
            </a:pPr>
            <a:r>
              <a:rPr lang="en" sz="2000">
                <a:solidFill>
                  <a:srgbClr val="595959"/>
                </a:solidFill>
              </a:rPr>
              <a:t>Q- How can a communion of persons between husband and wife be an analogy for God’s relationship with those who choose Him?  In what ways can a husband and wife reveal love for each other like God does for us? </a:t>
            </a:r>
            <a:endParaRPr sz="2000">
              <a:solidFill>
                <a:srgbClr val="595959"/>
              </a:solidFill>
            </a:endParaRPr>
          </a:p>
          <a:p>
            <a:pPr indent="0" lvl="0" marL="0" rtl="0" algn="l">
              <a:lnSpc>
                <a:spcPct val="107916"/>
              </a:lnSpc>
              <a:spcBef>
                <a:spcPts val="800"/>
              </a:spcBef>
              <a:spcAft>
                <a:spcPts val="0"/>
              </a:spcAft>
              <a:buNone/>
            </a:pPr>
            <a:r>
              <a:t/>
            </a:r>
            <a:endParaRPr sz="2000">
              <a:solidFill>
                <a:srgbClr val="595959"/>
              </a:solidFill>
            </a:endParaRPr>
          </a:p>
          <a:p>
            <a:pPr indent="-457200" lvl="0" marL="457200" rtl="0" algn="l">
              <a:lnSpc>
                <a:spcPct val="107916"/>
              </a:lnSpc>
              <a:spcBef>
                <a:spcPts val="800"/>
              </a:spcBef>
              <a:spcAft>
                <a:spcPts val="800"/>
              </a:spcAft>
              <a:buNone/>
            </a:pPr>
            <a:r>
              <a:rPr lang="en" sz="2000">
                <a:solidFill>
                  <a:srgbClr val="595959"/>
                </a:solidFill>
              </a:rPr>
              <a:t>Q- St. Augustine said, “You have made us for yourself, O God, and our hearts are restless until they rest in you.” Have you found this to be true? If so, what are specific times in your life you have experienced the restlessness without God or the joy of being with God? </a:t>
            </a:r>
            <a:endParaRPr sz="2000">
              <a:solidFill>
                <a:srgbClr val="595959"/>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Google Shape;176;p33"/>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Questions?</a:t>
            </a:r>
            <a:endParaRPr/>
          </a:p>
        </p:txBody>
      </p:sp>
      <p:sp>
        <p:nvSpPr>
          <p:cNvPr id="177" name="Google Shape;177;p33"/>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rPr lang="en"/>
              <a:t>What do you want to know about living as God’s someone, not a something?</a:t>
            </a:r>
            <a:endParaRPr/>
          </a:p>
          <a:p>
            <a:pPr indent="0" lvl="0" marL="0" rtl="0" algn="l">
              <a:lnSpc>
                <a:spcPct val="107916"/>
              </a:lnSpc>
              <a:spcBef>
                <a:spcPts val="800"/>
              </a:spcBef>
              <a:spcAft>
                <a:spcPts val="80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Google Shape;182;p34"/>
          <p:cNvSpPr txBox="1"/>
          <p:nvPr>
            <p:ph type="title"/>
          </p:nvPr>
        </p:nvSpPr>
        <p:spPr>
          <a:xfrm>
            <a:off x="311700" y="814800"/>
            <a:ext cx="8571300" cy="94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highlight>
                  <a:schemeClr val="lt1"/>
                </a:highlight>
              </a:rPr>
              <a:t>Marriage: Trinitarian Image on Earth</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sp>
        <p:nvSpPr>
          <p:cNvPr id="187" name="Google Shape;187;p3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Marriage: What does “I love you” mean?</a:t>
            </a:r>
            <a:endParaRPr/>
          </a:p>
        </p:txBody>
      </p:sp>
      <p:pic>
        <p:nvPicPr>
          <p:cNvPr id="188" name="Google Shape;188;p35" title="Fr. Mike S - What I love you means.m4v">
            <a:hlinkClick r:id="rId3"/>
          </p:cNvPr>
          <p:cNvPicPr preferRelativeResize="0"/>
          <p:nvPr/>
        </p:nvPicPr>
        <p:blipFill>
          <a:blip r:embed="rId4">
            <a:alphaModFix/>
          </a:blip>
          <a:stretch>
            <a:fillRect/>
          </a:stretch>
        </p:blipFill>
        <p:spPr>
          <a:xfrm>
            <a:off x="2203000" y="1259525"/>
            <a:ext cx="4572000" cy="3429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sp>
        <p:nvSpPr>
          <p:cNvPr id="193" name="Google Shape;193;p3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Sacramental </a:t>
            </a:r>
            <a:r>
              <a:rPr lang="en"/>
              <a:t>Marriage</a:t>
            </a:r>
            <a:endParaRPr/>
          </a:p>
        </p:txBody>
      </p:sp>
      <p:sp>
        <p:nvSpPr>
          <p:cNvPr id="194" name="Google Shape;194;p36"/>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800"/>
              </a:spcAft>
              <a:buNone/>
            </a:pPr>
            <a:r>
              <a:rPr b="1" lang="en" sz="2400">
                <a:solidFill>
                  <a:srgbClr val="595959"/>
                </a:solidFill>
              </a:rPr>
              <a:t>1601</a:t>
            </a:r>
            <a:r>
              <a:rPr lang="en" sz="2400">
                <a:solidFill>
                  <a:srgbClr val="595959"/>
                </a:solidFill>
              </a:rPr>
              <a:t> "The matrimonial covenant, by which a man and a woman establish between themselves a partnership of the whole of life, is by its nature </a:t>
            </a:r>
            <a:r>
              <a:rPr b="1" lang="en" sz="2400">
                <a:solidFill>
                  <a:srgbClr val="595959"/>
                </a:solidFill>
              </a:rPr>
              <a:t>ordered toward the good of the spouses and the procreation and education of offspring</a:t>
            </a:r>
            <a:r>
              <a:rPr lang="en" sz="2400">
                <a:solidFill>
                  <a:srgbClr val="595959"/>
                </a:solidFill>
              </a:rPr>
              <a:t>; this </a:t>
            </a:r>
            <a:r>
              <a:rPr b="1" lang="en" sz="2400">
                <a:solidFill>
                  <a:srgbClr val="595959"/>
                </a:solidFill>
              </a:rPr>
              <a:t>covenant </a:t>
            </a:r>
            <a:r>
              <a:rPr lang="en" sz="2400">
                <a:solidFill>
                  <a:srgbClr val="595959"/>
                </a:solidFill>
              </a:rPr>
              <a:t>between baptized persons has been raised by Christ the Lord to the dignity of a </a:t>
            </a:r>
            <a:r>
              <a:rPr b="1" lang="en" sz="2400">
                <a:solidFill>
                  <a:srgbClr val="595959"/>
                </a:solidFill>
              </a:rPr>
              <a:t>sacrament</a:t>
            </a:r>
            <a:r>
              <a:rPr lang="en" sz="2400">
                <a:solidFill>
                  <a:srgbClr val="595959"/>
                </a:solidFill>
              </a:rPr>
              <a:t>."</a:t>
            </a:r>
            <a:endParaRPr sz="2400">
              <a:solidFill>
                <a:srgbClr val="595959"/>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sp>
        <p:nvSpPr>
          <p:cNvPr id="199" name="Google Shape;199;p37"/>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Sacramental Marriage</a:t>
            </a:r>
            <a:endParaRPr/>
          </a:p>
        </p:txBody>
      </p:sp>
      <p:sp>
        <p:nvSpPr>
          <p:cNvPr id="200" name="Google Shape;200;p37"/>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81000" lvl="0" marL="457200" rtl="0" algn="l">
              <a:lnSpc>
                <a:spcPct val="150000"/>
              </a:lnSpc>
              <a:spcBef>
                <a:spcPts val="0"/>
              </a:spcBef>
              <a:spcAft>
                <a:spcPts val="0"/>
              </a:spcAft>
              <a:buClr>
                <a:srgbClr val="595959"/>
              </a:buClr>
              <a:buSzPts val="2400"/>
              <a:buChar char="●"/>
            </a:pPr>
            <a:r>
              <a:rPr lang="en" sz="2400">
                <a:solidFill>
                  <a:srgbClr val="595959"/>
                </a:solidFill>
                <a:highlight>
                  <a:srgbClr val="FFFFFF"/>
                </a:highlight>
              </a:rPr>
              <a:t>Sacramental = bound together by God (Mt 19:6)</a:t>
            </a:r>
            <a:endParaRPr sz="2400">
              <a:solidFill>
                <a:srgbClr val="595959"/>
              </a:solidFill>
              <a:highlight>
                <a:srgbClr val="FFFFFF"/>
              </a:highlight>
            </a:endParaRPr>
          </a:p>
          <a:p>
            <a:pPr indent="-381000" lvl="0" marL="457200" rtl="0" algn="l">
              <a:lnSpc>
                <a:spcPct val="150000"/>
              </a:lnSpc>
              <a:spcBef>
                <a:spcPts val="0"/>
              </a:spcBef>
              <a:spcAft>
                <a:spcPts val="0"/>
              </a:spcAft>
              <a:buClr>
                <a:srgbClr val="595959"/>
              </a:buClr>
              <a:buSzPts val="2400"/>
              <a:buChar char="●"/>
            </a:pPr>
            <a:r>
              <a:rPr lang="en" sz="2400">
                <a:solidFill>
                  <a:srgbClr val="595959"/>
                </a:solidFill>
                <a:highlight>
                  <a:srgbClr val="FFFFFF"/>
                </a:highlight>
              </a:rPr>
              <a:t>Couple cooperates with God’s action in their life and have Christ living and acting in their relationship</a:t>
            </a:r>
            <a:endParaRPr sz="2400">
              <a:solidFill>
                <a:srgbClr val="595959"/>
              </a:solidFill>
              <a:highlight>
                <a:srgbClr val="FFFFFF"/>
              </a:highlight>
            </a:endParaRPr>
          </a:p>
          <a:p>
            <a:pPr indent="-381000" lvl="0" marL="457200" rtl="0" algn="l">
              <a:lnSpc>
                <a:spcPct val="150000"/>
              </a:lnSpc>
              <a:spcBef>
                <a:spcPts val="0"/>
              </a:spcBef>
              <a:spcAft>
                <a:spcPts val="0"/>
              </a:spcAft>
              <a:buClr>
                <a:srgbClr val="595959"/>
              </a:buClr>
              <a:buSzPts val="2400"/>
              <a:buChar char="●"/>
            </a:pPr>
            <a:r>
              <a:rPr lang="en" sz="2400">
                <a:solidFill>
                  <a:srgbClr val="595959"/>
                </a:solidFill>
                <a:highlight>
                  <a:srgbClr val="FFFFFF"/>
                </a:highlight>
              </a:rPr>
              <a:t>God’s love becomes present in their total union = Grace</a:t>
            </a:r>
            <a:endParaRPr sz="2400">
              <a:solidFill>
                <a:srgbClr val="595959"/>
              </a:solidFill>
              <a:highlight>
                <a:srgbClr val="FFFFFF"/>
              </a:highlight>
            </a:endParaRPr>
          </a:p>
          <a:p>
            <a:pPr indent="-381000" lvl="0" marL="457200" rtl="0" algn="l">
              <a:lnSpc>
                <a:spcPct val="150000"/>
              </a:lnSpc>
              <a:spcBef>
                <a:spcPts val="0"/>
              </a:spcBef>
              <a:spcAft>
                <a:spcPts val="0"/>
              </a:spcAft>
              <a:buClr>
                <a:srgbClr val="595959"/>
              </a:buClr>
              <a:buSzPts val="2400"/>
              <a:buChar char="●"/>
            </a:pPr>
            <a:r>
              <a:rPr lang="en" sz="2400">
                <a:solidFill>
                  <a:srgbClr val="595959"/>
                </a:solidFill>
                <a:highlight>
                  <a:srgbClr val="FFFFFF"/>
                </a:highlight>
              </a:rPr>
              <a:t>Flows through them to their family and community</a:t>
            </a:r>
            <a:endParaRPr b="1" sz="2400">
              <a:solidFill>
                <a:srgbClr val="595959"/>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sp>
        <p:nvSpPr>
          <p:cNvPr id="205" name="Google Shape;205;p38"/>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Sacramental </a:t>
            </a:r>
            <a:r>
              <a:rPr lang="en"/>
              <a:t>Marriage</a:t>
            </a:r>
            <a:endParaRPr/>
          </a:p>
        </p:txBody>
      </p:sp>
      <p:sp>
        <p:nvSpPr>
          <p:cNvPr id="206" name="Google Shape;206;p38"/>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2743200" rtl="0" algn="l">
              <a:lnSpc>
                <a:spcPct val="107916"/>
              </a:lnSpc>
              <a:spcBef>
                <a:spcPts val="0"/>
              </a:spcBef>
              <a:spcAft>
                <a:spcPts val="0"/>
              </a:spcAft>
              <a:buNone/>
            </a:pPr>
            <a:r>
              <a:rPr lang="en" sz="3600">
                <a:solidFill>
                  <a:srgbClr val="595959"/>
                </a:solidFill>
              </a:rPr>
              <a:t>Four Qualities:</a:t>
            </a:r>
            <a:endParaRPr sz="3600">
              <a:solidFill>
                <a:srgbClr val="595959"/>
              </a:solidFill>
            </a:endParaRPr>
          </a:p>
          <a:p>
            <a:pPr indent="-457200" lvl="0" marL="3200400" rtl="0" algn="l">
              <a:lnSpc>
                <a:spcPct val="107916"/>
              </a:lnSpc>
              <a:spcBef>
                <a:spcPts val="800"/>
              </a:spcBef>
              <a:spcAft>
                <a:spcPts val="0"/>
              </a:spcAft>
              <a:buClr>
                <a:srgbClr val="595959"/>
              </a:buClr>
              <a:buSzPts val="3600"/>
              <a:buAutoNum type="arabicPeriod"/>
            </a:pPr>
            <a:r>
              <a:rPr lang="en" sz="3600">
                <a:solidFill>
                  <a:srgbClr val="595959"/>
                </a:solidFill>
              </a:rPr>
              <a:t>Free</a:t>
            </a:r>
            <a:endParaRPr sz="3600">
              <a:solidFill>
                <a:srgbClr val="595959"/>
              </a:solidFill>
            </a:endParaRPr>
          </a:p>
          <a:p>
            <a:pPr indent="-457200" lvl="0" marL="3200400" rtl="0" algn="l">
              <a:lnSpc>
                <a:spcPct val="107916"/>
              </a:lnSpc>
              <a:spcBef>
                <a:spcPts val="0"/>
              </a:spcBef>
              <a:spcAft>
                <a:spcPts val="0"/>
              </a:spcAft>
              <a:buClr>
                <a:srgbClr val="595959"/>
              </a:buClr>
              <a:buSzPts val="3600"/>
              <a:buAutoNum type="arabicPeriod"/>
            </a:pPr>
            <a:r>
              <a:rPr lang="en" sz="3600">
                <a:solidFill>
                  <a:srgbClr val="595959"/>
                </a:solidFill>
              </a:rPr>
              <a:t>Total</a:t>
            </a:r>
            <a:endParaRPr sz="3600">
              <a:solidFill>
                <a:srgbClr val="595959"/>
              </a:solidFill>
            </a:endParaRPr>
          </a:p>
          <a:p>
            <a:pPr indent="-457200" lvl="0" marL="3200400" rtl="0" algn="l">
              <a:lnSpc>
                <a:spcPct val="107916"/>
              </a:lnSpc>
              <a:spcBef>
                <a:spcPts val="0"/>
              </a:spcBef>
              <a:spcAft>
                <a:spcPts val="0"/>
              </a:spcAft>
              <a:buClr>
                <a:srgbClr val="595959"/>
              </a:buClr>
              <a:buSzPts val="3600"/>
              <a:buAutoNum type="arabicPeriod"/>
            </a:pPr>
            <a:r>
              <a:rPr lang="en" sz="3600">
                <a:solidFill>
                  <a:srgbClr val="595959"/>
                </a:solidFill>
              </a:rPr>
              <a:t>Faithful</a:t>
            </a:r>
            <a:endParaRPr sz="3600">
              <a:solidFill>
                <a:srgbClr val="595959"/>
              </a:solidFill>
            </a:endParaRPr>
          </a:p>
          <a:p>
            <a:pPr indent="-457200" lvl="0" marL="3200400" rtl="0" algn="l">
              <a:lnSpc>
                <a:spcPct val="107916"/>
              </a:lnSpc>
              <a:spcBef>
                <a:spcPts val="0"/>
              </a:spcBef>
              <a:spcAft>
                <a:spcPts val="0"/>
              </a:spcAft>
              <a:buClr>
                <a:srgbClr val="595959"/>
              </a:buClr>
              <a:buSzPts val="3600"/>
              <a:buAutoNum type="arabicPeriod"/>
            </a:pPr>
            <a:r>
              <a:rPr lang="en" sz="3600">
                <a:solidFill>
                  <a:srgbClr val="595959"/>
                </a:solidFill>
              </a:rPr>
              <a:t>Fruitful</a:t>
            </a:r>
            <a:endParaRPr sz="3600">
              <a:solidFill>
                <a:srgbClr val="595959"/>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1000"/>
                                        <p:tgtEl>
                                          <p:spTgt spid="2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pic>
        <p:nvPicPr>
          <p:cNvPr id="211" name="Google Shape;211;p39"/>
          <p:cNvPicPr preferRelativeResize="0"/>
          <p:nvPr/>
        </p:nvPicPr>
        <p:blipFill>
          <a:blip r:embed="rId3">
            <a:alphaModFix/>
          </a:blip>
          <a:stretch>
            <a:fillRect/>
          </a:stretch>
        </p:blipFill>
        <p:spPr>
          <a:xfrm>
            <a:off x="1637800" y="675950"/>
            <a:ext cx="5986176" cy="40457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 name="Shape 215"/>
        <p:cNvGrpSpPr/>
        <p:nvPr/>
      </p:nvGrpSpPr>
      <p:grpSpPr>
        <a:xfrm>
          <a:off x="0" y="0"/>
          <a:ext cx="0" cy="0"/>
          <a:chOff x="0" y="0"/>
          <a:chExt cx="0" cy="0"/>
        </a:xfrm>
      </p:grpSpPr>
      <p:sp>
        <p:nvSpPr>
          <p:cNvPr id="216" name="Google Shape;216;p4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Contract vs. Covenant </a:t>
            </a:r>
            <a:endParaRPr/>
          </a:p>
        </p:txBody>
      </p:sp>
      <p:sp>
        <p:nvSpPr>
          <p:cNvPr id="217" name="Google Shape;217;p40"/>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lnSpc>
                <a:spcPct val="162500"/>
              </a:lnSpc>
              <a:spcBef>
                <a:spcPts val="0"/>
              </a:spcBef>
              <a:spcAft>
                <a:spcPts val="0"/>
              </a:spcAft>
              <a:buClr>
                <a:schemeClr val="dk1"/>
              </a:buClr>
              <a:buSzPts val="1100"/>
              <a:buFont typeface="Arial"/>
              <a:buNone/>
            </a:pPr>
            <a:r>
              <a:rPr b="1" lang="en" sz="2400">
                <a:solidFill>
                  <a:srgbClr val="595959"/>
                </a:solidFill>
              </a:rPr>
              <a:t>Contract:</a:t>
            </a:r>
            <a:r>
              <a:rPr lang="en" sz="2400">
                <a:solidFill>
                  <a:srgbClr val="595959"/>
                </a:solidFill>
              </a:rPr>
              <a:t> if one party violates the contract then it is considered broken</a:t>
            </a:r>
            <a:endParaRPr sz="2400">
              <a:solidFill>
                <a:srgbClr val="595959"/>
              </a:solidFill>
            </a:endParaRPr>
          </a:p>
          <a:p>
            <a:pPr indent="0" lvl="0" marL="0" rtl="0" algn="l">
              <a:lnSpc>
                <a:spcPct val="162500"/>
              </a:lnSpc>
              <a:spcBef>
                <a:spcPts val="1500"/>
              </a:spcBef>
              <a:spcAft>
                <a:spcPts val="0"/>
              </a:spcAft>
              <a:buClr>
                <a:schemeClr val="dk1"/>
              </a:buClr>
              <a:buSzPts val="1100"/>
              <a:buFont typeface="Arial"/>
              <a:buNone/>
            </a:pPr>
            <a:r>
              <a:rPr b="1" lang="en" sz="2400">
                <a:solidFill>
                  <a:srgbClr val="595959"/>
                </a:solidFill>
              </a:rPr>
              <a:t>Covenant:</a:t>
            </a:r>
            <a:r>
              <a:rPr lang="en" sz="2400">
                <a:solidFill>
                  <a:srgbClr val="595959"/>
                </a:solidFill>
              </a:rPr>
              <a:t> both parties agree to hold up their ends </a:t>
            </a:r>
            <a:r>
              <a:rPr i="1" lang="en" sz="2400">
                <a:solidFill>
                  <a:srgbClr val="595959"/>
                </a:solidFill>
              </a:rPr>
              <a:t>regardless</a:t>
            </a:r>
            <a:r>
              <a:rPr lang="en" sz="2400">
                <a:solidFill>
                  <a:srgbClr val="595959"/>
                </a:solidFill>
              </a:rPr>
              <a:t> of whether the other party keeps their part of the agreement</a:t>
            </a:r>
            <a:endParaRPr sz="2400">
              <a:solidFill>
                <a:srgbClr val="595959"/>
              </a:solidFill>
            </a:endParaRPr>
          </a:p>
          <a:p>
            <a:pPr indent="0" lvl="0" marL="0" rtl="0" algn="l">
              <a:lnSpc>
                <a:spcPct val="107916"/>
              </a:lnSpc>
              <a:spcBef>
                <a:spcPts val="1500"/>
              </a:spcBef>
              <a:spcAft>
                <a:spcPts val="800"/>
              </a:spcAft>
              <a:buNone/>
            </a:pPr>
            <a:r>
              <a:t/>
            </a:r>
            <a:endParaRPr b="1" sz="2400">
              <a:solidFill>
                <a:srgbClr val="595959"/>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 name="Shape 221"/>
        <p:cNvGrpSpPr/>
        <p:nvPr/>
      </p:nvGrpSpPr>
      <p:grpSpPr>
        <a:xfrm>
          <a:off x="0" y="0"/>
          <a:ext cx="0" cy="0"/>
          <a:chOff x="0" y="0"/>
          <a:chExt cx="0" cy="0"/>
        </a:xfrm>
      </p:grpSpPr>
      <p:sp>
        <p:nvSpPr>
          <p:cNvPr id="222" name="Google Shape;222;p41"/>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Vow</a:t>
            </a:r>
            <a:endParaRPr/>
          </a:p>
        </p:txBody>
      </p:sp>
      <p:sp>
        <p:nvSpPr>
          <p:cNvPr id="223" name="Google Shape;223;p41"/>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t/>
            </a:r>
            <a:endParaRPr sz="3000">
              <a:solidFill>
                <a:srgbClr val="595959"/>
              </a:solidFill>
            </a:endParaRPr>
          </a:p>
          <a:p>
            <a:pPr indent="0" lvl="0" marL="0" rtl="0" algn="l">
              <a:lnSpc>
                <a:spcPct val="107916"/>
              </a:lnSpc>
              <a:spcBef>
                <a:spcPts val="800"/>
              </a:spcBef>
              <a:spcAft>
                <a:spcPts val="800"/>
              </a:spcAft>
              <a:buNone/>
            </a:pPr>
            <a:r>
              <a:rPr lang="en" sz="2400">
                <a:solidFill>
                  <a:srgbClr val="595959"/>
                </a:solidFill>
                <a:highlight>
                  <a:srgbClr val="FFFFFF"/>
                </a:highlight>
                <a:latin typeface="Roboto"/>
                <a:ea typeface="Roboto"/>
                <a:cs typeface="Roboto"/>
                <a:sym typeface="Roboto"/>
              </a:rPr>
              <a:t>"I, ______, take you, ______, to be my wife/husband. I promise to be true to you in good times and in bad, in sickness and in health. I will love you and honor you all the days of my life."</a:t>
            </a:r>
            <a:endParaRPr sz="2400">
              <a:solidFill>
                <a:srgbClr val="595959"/>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1000"/>
                                        <p:tgtEl>
                                          <p:spTgt spid="2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 name="Shape 78"/>
        <p:cNvGrpSpPr/>
        <p:nvPr/>
      </p:nvGrpSpPr>
      <p:grpSpPr>
        <a:xfrm>
          <a:off x="0" y="0"/>
          <a:ext cx="0" cy="0"/>
          <a:chOff x="0" y="0"/>
          <a:chExt cx="0" cy="0"/>
        </a:xfrm>
      </p:grpSpPr>
      <p:sp>
        <p:nvSpPr>
          <p:cNvPr id="79" name="Google Shape;79;p1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H.A.B.I.T.S.</a:t>
            </a:r>
            <a:endParaRPr/>
          </a:p>
        </p:txBody>
      </p:sp>
      <p:sp>
        <p:nvSpPr>
          <p:cNvPr id="80" name="Google Shape;80;p15"/>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a:solidFill>
                  <a:srgbClr val="666666"/>
                </a:solidFill>
              </a:rPr>
              <a:t>H – Holy hour: </a:t>
            </a:r>
            <a:r>
              <a:rPr lang="en">
                <a:solidFill>
                  <a:srgbClr val="666666"/>
                </a:solidFill>
              </a:rPr>
              <a:t>Start with 10 minutes of daily prayer and watch it grow over time to an hour.</a:t>
            </a:r>
            <a:endParaRPr>
              <a:solidFill>
                <a:srgbClr val="666666"/>
              </a:solidFill>
            </a:endParaRPr>
          </a:p>
          <a:p>
            <a:pPr indent="0" lvl="0" marL="0" rtl="0" algn="l">
              <a:spcBef>
                <a:spcPts val="0"/>
              </a:spcBef>
              <a:spcAft>
                <a:spcPts val="0"/>
              </a:spcAft>
              <a:buClr>
                <a:srgbClr val="000000"/>
              </a:buClr>
              <a:buSzPts val="1100"/>
              <a:buFont typeface="Arial"/>
              <a:buNone/>
            </a:pPr>
            <a:r>
              <a:rPr b="1" lang="en">
                <a:solidFill>
                  <a:srgbClr val="666666"/>
                </a:solidFill>
              </a:rPr>
              <a:t>A – Accountability: </a:t>
            </a:r>
            <a:r>
              <a:rPr lang="en">
                <a:solidFill>
                  <a:srgbClr val="666666"/>
                </a:solidFill>
              </a:rPr>
              <a:t>Be transparent with at least one friend who will hold you accountable</a:t>
            </a:r>
            <a:endParaRPr>
              <a:solidFill>
                <a:srgbClr val="666666"/>
              </a:solidFill>
            </a:endParaRPr>
          </a:p>
          <a:p>
            <a:pPr indent="0" lvl="0" marL="0" rtl="0" algn="l">
              <a:spcBef>
                <a:spcPts val="0"/>
              </a:spcBef>
              <a:spcAft>
                <a:spcPts val="0"/>
              </a:spcAft>
              <a:buClr>
                <a:srgbClr val="000000"/>
              </a:buClr>
              <a:buSzPts val="1100"/>
              <a:buFont typeface="Arial"/>
              <a:buNone/>
            </a:pPr>
            <a:r>
              <a:rPr lang="en">
                <a:solidFill>
                  <a:srgbClr val="666666"/>
                </a:solidFill>
              </a:rPr>
              <a:t>to being a disciple.</a:t>
            </a:r>
            <a:endParaRPr>
              <a:solidFill>
                <a:srgbClr val="666666"/>
              </a:solidFill>
            </a:endParaRPr>
          </a:p>
          <a:p>
            <a:pPr indent="0" lvl="0" marL="0" rtl="0" algn="l">
              <a:spcBef>
                <a:spcPts val="0"/>
              </a:spcBef>
              <a:spcAft>
                <a:spcPts val="0"/>
              </a:spcAft>
              <a:buClr>
                <a:srgbClr val="000000"/>
              </a:buClr>
              <a:buSzPts val="1100"/>
              <a:buFont typeface="Arial"/>
              <a:buNone/>
            </a:pPr>
            <a:r>
              <a:rPr b="1" lang="en">
                <a:solidFill>
                  <a:srgbClr val="666666"/>
                </a:solidFill>
              </a:rPr>
              <a:t>B – Bible prayer and study:</a:t>
            </a:r>
            <a:r>
              <a:rPr lang="en">
                <a:solidFill>
                  <a:srgbClr val="666666"/>
                </a:solidFill>
              </a:rPr>
              <a:t> Let God’s Word transform your mind and connect you to Jesus in prayer.</a:t>
            </a:r>
            <a:endParaRPr>
              <a:solidFill>
                <a:srgbClr val="666666"/>
              </a:solidFill>
            </a:endParaRPr>
          </a:p>
          <a:p>
            <a:pPr indent="0" lvl="0" marL="0" rtl="0" algn="l">
              <a:spcBef>
                <a:spcPts val="0"/>
              </a:spcBef>
              <a:spcAft>
                <a:spcPts val="0"/>
              </a:spcAft>
              <a:buClr>
                <a:srgbClr val="000000"/>
              </a:buClr>
              <a:buSzPts val="1100"/>
              <a:buFont typeface="Arial"/>
              <a:buNone/>
            </a:pPr>
            <a:r>
              <a:rPr b="1" lang="en">
                <a:solidFill>
                  <a:srgbClr val="666666"/>
                </a:solidFill>
              </a:rPr>
              <a:t>I – Invest in your parish: </a:t>
            </a:r>
            <a:r>
              <a:rPr lang="en">
                <a:solidFill>
                  <a:srgbClr val="666666"/>
                </a:solidFill>
              </a:rPr>
              <a:t>Tithe and serve in the mission of the parish.</a:t>
            </a:r>
            <a:endParaRPr>
              <a:solidFill>
                <a:srgbClr val="666666"/>
              </a:solidFill>
            </a:endParaRPr>
          </a:p>
          <a:p>
            <a:pPr indent="0" lvl="0" marL="0" rtl="0" algn="l">
              <a:spcBef>
                <a:spcPts val="0"/>
              </a:spcBef>
              <a:spcAft>
                <a:spcPts val="0"/>
              </a:spcAft>
              <a:buClr>
                <a:srgbClr val="000000"/>
              </a:buClr>
              <a:buSzPts val="1100"/>
              <a:buFont typeface="Arial"/>
              <a:buNone/>
            </a:pPr>
            <a:r>
              <a:rPr b="1" lang="en">
                <a:solidFill>
                  <a:srgbClr val="666666"/>
                </a:solidFill>
              </a:rPr>
              <a:t>T – Tell: </a:t>
            </a:r>
            <a:r>
              <a:rPr lang="en">
                <a:solidFill>
                  <a:srgbClr val="666666"/>
                </a:solidFill>
              </a:rPr>
              <a:t>Boldly tell others about your faith and invite them to faith in Jesus.</a:t>
            </a:r>
            <a:endParaRPr>
              <a:solidFill>
                <a:srgbClr val="666666"/>
              </a:solidFill>
            </a:endParaRPr>
          </a:p>
          <a:p>
            <a:pPr indent="0" lvl="0" marL="0" rtl="0" algn="l">
              <a:spcBef>
                <a:spcPts val="0"/>
              </a:spcBef>
              <a:spcAft>
                <a:spcPts val="0"/>
              </a:spcAft>
              <a:buClr>
                <a:srgbClr val="000000"/>
              </a:buClr>
              <a:buSzPts val="1100"/>
              <a:buFont typeface="Arial"/>
              <a:buNone/>
            </a:pPr>
            <a:r>
              <a:rPr b="1" lang="en">
                <a:solidFill>
                  <a:srgbClr val="666666"/>
                </a:solidFill>
              </a:rPr>
              <a:t>S – Sacraments: </a:t>
            </a:r>
            <a:r>
              <a:rPr lang="en">
                <a:solidFill>
                  <a:srgbClr val="666666"/>
                </a:solidFill>
              </a:rPr>
              <a:t>Participate as frequently as you can.</a:t>
            </a:r>
            <a:endParaRPr>
              <a:solidFill>
                <a:srgbClr val="666666"/>
              </a:solidFill>
            </a:endParaRPr>
          </a:p>
          <a:p>
            <a:pPr indent="0" lvl="0" marL="457200" rtl="0" algn="l">
              <a:spcBef>
                <a:spcPts val="0"/>
              </a:spcBef>
              <a:spcAft>
                <a:spcPts val="1600"/>
              </a:spcAft>
              <a:buNone/>
            </a:pPr>
            <a:r>
              <a:t/>
            </a:r>
            <a:endParaRPr>
              <a:solidFill>
                <a:srgbClr val="666666"/>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pic>
        <p:nvPicPr>
          <p:cNvPr id="228" name="Google Shape;228;p42"/>
          <p:cNvPicPr preferRelativeResize="0"/>
          <p:nvPr/>
        </p:nvPicPr>
        <p:blipFill rotWithShape="1">
          <a:blip r:embed="rId3">
            <a:alphaModFix/>
          </a:blip>
          <a:srcRect b="41549" l="0" r="0" t="25277"/>
          <a:stretch/>
        </p:blipFill>
        <p:spPr>
          <a:xfrm>
            <a:off x="1741100" y="1692100"/>
            <a:ext cx="5469873" cy="2220525"/>
          </a:xfrm>
          <a:prstGeom prst="rect">
            <a:avLst/>
          </a:prstGeom>
          <a:noFill/>
          <a:ln>
            <a:noFill/>
          </a:ln>
        </p:spPr>
      </p:pic>
      <p:sp>
        <p:nvSpPr>
          <p:cNvPr id="229" name="Google Shape;229;p42"/>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Ecclesiastes 4:9-12</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 name="Shape 233"/>
        <p:cNvGrpSpPr/>
        <p:nvPr/>
      </p:nvGrpSpPr>
      <p:grpSpPr>
        <a:xfrm>
          <a:off x="0" y="0"/>
          <a:ext cx="0" cy="0"/>
          <a:chOff x="0" y="0"/>
          <a:chExt cx="0" cy="0"/>
        </a:xfrm>
      </p:grpSpPr>
      <p:sp>
        <p:nvSpPr>
          <p:cNvPr id="234" name="Google Shape;234;p43"/>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Questions?</a:t>
            </a:r>
            <a:endParaRPr/>
          </a:p>
        </p:txBody>
      </p:sp>
      <p:sp>
        <p:nvSpPr>
          <p:cNvPr id="235" name="Google Shape;235;p43"/>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rPr lang="en"/>
              <a:t>What do you want to know about living as God’s someone, not a something?</a:t>
            </a:r>
            <a:endParaRPr/>
          </a:p>
          <a:p>
            <a:pPr indent="0" lvl="0" marL="0" rtl="0" algn="l">
              <a:lnSpc>
                <a:spcPct val="107916"/>
              </a:lnSpc>
              <a:spcBef>
                <a:spcPts val="800"/>
              </a:spcBef>
              <a:spcAft>
                <a:spcPts val="0"/>
              </a:spcAft>
              <a:buNone/>
            </a:pPr>
            <a:r>
              <a:t/>
            </a:r>
            <a:endParaRPr/>
          </a:p>
          <a:p>
            <a:pPr indent="0" lvl="0" marL="0" rtl="0" algn="l">
              <a:lnSpc>
                <a:spcPct val="107916"/>
              </a:lnSpc>
              <a:spcBef>
                <a:spcPts val="800"/>
              </a:spcBef>
              <a:spcAft>
                <a:spcPts val="800"/>
              </a:spcAft>
              <a:buNone/>
            </a:pPr>
            <a:r>
              <a:rPr lang="en"/>
              <a:t>What do you want to know about the vocation of marriage?</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sp>
        <p:nvSpPr>
          <p:cNvPr id="240" name="Google Shape;240;p44"/>
          <p:cNvSpPr txBox="1"/>
          <p:nvPr>
            <p:ph type="title"/>
          </p:nvPr>
        </p:nvSpPr>
        <p:spPr>
          <a:xfrm>
            <a:off x="311700" y="814800"/>
            <a:ext cx="8571300" cy="94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highlight>
                  <a:schemeClr val="lt1"/>
                </a:highlight>
              </a:rPr>
              <a:t>Vocation and Discernment</a:t>
            </a:r>
            <a:endParaRPr sz="3000">
              <a:highlight>
                <a:schemeClr val="lt1"/>
              </a:highlight>
            </a:endParaRPr>
          </a:p>
          <a:p>
            <a:pPr indent="0" lvl="0" marL="0" rtl="0" algn="ctr">
              <a:spcBef>
                <a:spcPts val="0"/>
              </a:spcBef>
              <a:spcAft>
                <a:spcPts val="0"/>
              </a:spcAft>
              <a:buNone/>
            </a:pPr>
            <a:r>
              <a:rPr lang="en" sz="3000">
                <a:highlight>
                  <a:schemeClr val="lt1"/>
                </a:highlight>
              </a:rPr>
              <a:t>Ask, Seek, Knock: Wanderings of a Restless Heart</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 name="Shape 244"/>
        <p:cNvGrpSpPr/>
        <p:nvPr/>
      </p:nvGrpSpPr>
      <p:grpSpPr>
        <a:xfrm>
          <a:off x="0" y="0"/>
          <a:ext cx="0" cy="0"/>
          <a:chOff x="0" y="0"/>
          <a:chExt cx="0" cy="0"/>
        </a:xfrm>
      </p:grpSpPr>
      <p:sp>
        <p:nvSpPr>
          <p:cNvPr id="245" name="Google Shape;245;p45"/>
          <p:cNvSpPr txBox="1"/>
          <p:nvPr>
            <p:ph type="title"/>
          </p:nvPr>
        </p:nvSpPr>
        <p:spPr>
          <a:xfrm>
            <a:off x="311700" y="150450"/>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t>Vocation</a:t>
            </a:r>
            <a:endParaRPr sz="3000"/>
          </a:p>
        </p:txBody>
      </p:sp>
      <p:sp>
        <p:nvSpPr>
          <p:cNvPr id="246" name="Google Shape;246;p45"/>
          <p:cNvSpPr txBox="1"/>
          <p:nvPr>
            <p:ph idx="1" type="body"/>
          </p:nvPr>
        </p:nvSpPr>
        <p:spPr>
          <a:xfrm>
            <a:off x="249250" y="1266325"/>
            <a:ext cx="8583000" cy="33027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595959"/>
              </a:buClr>
              <a:buSzPts val="2400"/>
              <a:buChar char="●"/>
            </a:pPr>
            <a:r>
              <a:rPr lang="en" sz="2400">
                <a:solidFill>
                  <a:srgbClr val="595959"/>
                </a:solidFill>
              </a:rPr>
              <a:t>'vocare' </a:t>
            </a:r>
            <a:r>
              <a:rPr i="1" lang="en" sz="2400">
                <a:solidFill>
                  <a:srgbClr val="595959"/>
                </a:solidFill>
              </a:rPr>
              <a:t>latin, </a:t>
            </a:r>
            <a:r>
              <a:rPr lang="en" sz="2400">
                <a:solidFill>
                  <a:srgbClr val="595959"/>
                </a:solidFill>
              </a:rPr>
              <a:t>to call, to summon</a:t>
            </a:r>
            <a:endParaRPr sz="2400">
              <a:solidFill>
                <a:srgbClr val="595959"/>
              </a:solidFill>
            </a:endParaRPr>
          </a:p>
          <a:p>
            <a:pPr indent="-381000" lvl="0" marL="457200" rtl="0" algn="l">
              <a:spcBef>
                <a:spcPts val="0"/>
              </a:spcBef>
              <a:spcAft>
                <a:spcPts val="0"/>
              </a:spcAft>
              <a:buClr>
                <a:srgbClr val="595959"/>
              </a:buClr>
              <a:buSzPts val="2400"/>
              <a:buChar char="●"/>
            </a:pPr>
            <a:r>
              <a:rPr lang="en" sz="2400">
                <a:solidFill>
                  <a:srgbClr val="595959"/>
                </a:solidFill>
              </a:rPr>
              <a:t>"Love is the fundamental and innate vocation of every human being" CCC 2392</a:t>
            </a:r>
            <a:endParaRPr sz="2400">
              <a:solidFill>
                <a:srgbClr val="595959"/>
              </a:solidFill>
            </a:endParaRPr>
          </a:p>
          <a:p>
            <a:pPr indent="-381000" lvl="0" marL="457200" rtl="0" algn="l">
              <a:spcBef>
                <a:spcPts val="0"/>
              </a:spcBef>
              <a:spcAft>
                <a:spcPts val="0"/>
              </a:spcAft>
              <a:buClr>
                <a:srgbClr val="595959"/>
              </a:buClr>
              <a:buSzPts val="2400"/>
              <a:buChar char="●"/>
            </a:pPr>
            <a:r>
              <a:rPr lang="en" sz="2400">
                <a:solidFill>
                  <a:srgbClr val="595959"/>
                </a:solidFill>
              </a:rPr>
              <a:t>The glory of God is a fully alive human being - St. Irenaeus</a:t>
            </a:r>
            <a:endParaRPr sz="2400">
              <a:solidFill>
                <a:srgbClr val="595959"/>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sp>
        <p:nvSpPr>
          <p:cNvPr id="251" name="Google Shape;251;p46"/>
          <p:cNvSpPr txBox="1"/>
          <p:nvPr>
            <p:ph type="title"/>
          </p:nvPr>
        </p:nvSpPr>
        <p:spPr>
          <a:xfrm>
            <a:off x="311700" y="150450"/>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t>Vocation</a:t>
            </a:r>
            <a:endParaRPr sz="3000"/>
          </a:p>
        </p:txBody>
      </p:sp>
      <p:sp>
        <p:nvSpPr>
          <p:cNvPr id="252" name="Google Shape;252;p46"/>
          <p:cNvSpPr txBox="1"/>
          <p:nvPr>
            <p:ph idx="1" type="body"/>
          </p:nvPr>
        </p:nvSpPr>
        <p:spPr>
          <a:xfrm>
            <a:off x="280500" y="1028400"/>
            <a:ext cx="85830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595959"/>
                </a:solidFill>
              </a:rPr>
              <a:t>Takeaways</a:t>
            </a:r>
            <a:r>
              <a:rPr lang="en" sz="2400">
                <a:solidFill>
                  <a:srgbClr val="595959"/>
                </a:solidFill>
              </a:rPr>
              <a:t>:</a:t>
            </a:r>
            <a:endParaRPr sz="2400">
              <a:solidFill>
                <a:srgbClr val="595959"/>
              </a:solidFill>
            </a:endParaRPr>
          </a:p>
          <a:p>
            <a:pPr indent="0" lvl="0" marL="0" rtl="0" algn="l">
              <a:spcBef>
                <a:spcPts val="1600"/>
              </a:spcBef>
              <a:spcAft>
                <a:spcPts val="0"/>
              </a:spcAft>
              <a:buNone/>
            </a:pPr>
            <a:r>
              <a:rPr lang="en" sz="2400">
                <a:solidFill>
                  <a:srgbClr val="595959"/>
                </a:solidFill>
              </a:rPr>
              <a:t>1. There is no single perfect vocation other than each individual's vocation lived out to the fullest degree.</a:t>
            </a:r>
            <a:endParaRPr sz="2400">
              <a:solidFill>
                <a:srgbClr val="595959"/>
              </a:solidFill>
            </a:endParaRPr>
          </a:p>
          <a:p>
            <a:pPr indent="0" lvl="0" marL="0" rtl="0" algn="l">
              <a:spcBef>
                <a:spcPts val="1600"/>
              </a:spcBef>
              <a:spcAft>
                <a:spcPts val="0"/>
              </a:spcAft>
              <a:buNone/>
            </a:pPr>
            <a:r>
              <a:rPr lang="en" sz="2400">
                <a:solidFill>
                  <a:srgbClr val="595959"/>
                </a:solidFill>
              </a:rPr>
              <a:t>2. God uses the ordinary to speak to us. Discernment is intertwined in our daily life.</a:t>
            </a:r>
            <a:endParaRPr sz="2400">
              <a:solidFill>
                <a:srgbClr val="595959"/>
              </a:solidFill>
            </a:endParaRPr>
          </a:p>
          <a:p>
            <a:pPr indent="0" lvl="0" marL="0" rtl="0" algn="l">
              <a:spcBef>
                <a:spcPts val="1600"/>
              </a:spcBef>
              <a:spcAft>
                <a:spcPts val="0"/>
              </a:spcAft>
              <a:buNone/>
            </a:pPr>
            <a:r>
              <a:rPr lang="en" sz="2400">
                <a:solidFill>
                  <a:srgbClr val="595959"/>
                </a:solidFill>
              </a:rPr>
              <a:t>3. God loves us. Our vocation is His invitation for us to receive that love as abundantly as possible.</a:t>
            </a:r>
            <a:endParaRPr sz="2400">
              <a:solidFill>
                <a:srgbClr val="595959"/>
              </a:solidFill>
            </a:endParaRPr>
          </a:p>
          <a:p>
            <a:pPr indent="0" lvl="0" marL="457200" rtl="0" algn="l">
              <a:spcBef>
                <a:spcPts val="1600"/>
              </a:spcBef>
              <a:spcAft>
                <a:spcPts val="1600"/>
              </a:spcAft>
              <a:buNone/>
            </a:pPr>
            <a:r>
              <a:t/>
            </a:r>
            <a:endParaRPr sz="2400">
              <a:solidFill>
                <a:srgbClr val="595959"/>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sp>
        <p:nvSpPr>
          <p:cNvPr id="257" name="Google Shape;257;p47"/>
          <p:cNvSpPr txBox="1"/>
          <p:nvPr>
            <p:ph type="title"/>
          </p:nvPr>
        </p:nvSpPr>
        <p:spPr>
          <a:xfrm>
            <a:off x="311700" y="150450"/>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highlight>
                  <a:srgbClr val="FFFFFF"/>
                </a:highlight>
              </a:rPr>
              <a:t>Ask, Seek, Knock: Wanderings of a Restless Heart</a:t>
            </a:r>
            <a:endParaRPr sz="3000"/>
          </a:p>
        </p:txBody>
      </p:sp>
      <p:sp>
        <p:nvSpPr>
          <p:cNvPr id="258" name="Google Shape;258;p47"/>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br>
              <a:rPr lang="en"/>
            </a:br>
            <a:endParaRPr/>
          </a:p>
        </p:txBody>
      </p:sp>
      <p:pic>
        <p:nvPicPr>
          <p:cNvPr id="259" name="Google Shape;259;p47"/>
          <p:cNvPicPr preferRelativeResize="0"/>
          <p:nvPr/>
        </p:nvPicPr>
        <p:blipFill rotWithShape="1">
          <a:blip r:embed="rId3">
            <a:alphaModFix/>
          </a:blip>
          <a:srcRect b="12510" l="1024" r="1414" t="0"/>
          <a:stretch/>
        </p:blipFill>
        <p:spPr>
          <a:xfrm>
            <a:off x="1348175" y="857850"/>
            <a:ext cx="6208476" cy="371117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sp>
        <p:nvSpPr>
          <p:cNvPr id="264" name="Google Shape;264;p48"/>
          <p:cNvSpPr txBox="1"/>
          <p:nvPr>
            <p:ph type="title"/>
          </p:nvPr>
        </p:nvSpPr>
        <p:spPr>
          <a:xfrm>
            <a:off x="311700" y="150450"/>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highlight>
                  <a:srgbClr val="FFFFFF"/>
                </a:highlight>
              </a:rPr>
              <a:t>Ask, Seek, Knock: Wanderings of a Restless Heart</a:t>
            </a:r>
            <a:endParaRPr sz="3000"/>
          </a:p>
        </p:txBody>
      </p:sp>
      <p:sp>
        <p:nvSpPr>
          <p:cNvPr id="265" name="Google Shape;265;p48"/>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br>
              <a:rPr lang="en"/>
            </a:br>
            <a:endParaRPr/>
          </a:p>
        </p:txBody>
      </p:sp>
      <p:pic>
        <p:nvPicPr>
          <p:cNvPr id="266" name="Google Shape;266;p48"/>
          <p:cNvPicPr preferRelativeResize="0"/>
          <p:nvPr/>
        </p:nvPicPr>
        <p:blipFill rotWithShape="1">
          <a:blip r:embed="rId3">
            <a:alphaModFix/>
          </a:blip>
          <a:srcRect b="0" l="2579" r="2218" t="0"/>
          <a:stretch/>
        </p:blipFill>
        <p:spPr>
          <a:xfrm>
            <a:off x="2594400" y="932450"/>
            <a:ext cx="3738675" cy="381190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Google Shape;271;p49"/>
          <p:cNvSpPr txBox="1"/>
          <p:nvPr>
            <p:ph type="title"/>
          </p:nvPr>
        </p:nvSpPr>
        <p:spPr>
          <a:xfrm>
            <a:off x="311700" y="150450"/>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highlight>
                  <a:srgbClr val="FFFFFF"/>
                </a:highlight>
              </a:rPr>
              <a:t>Ask, Seek, Knock: Wanderings of a Restless Heart</a:t>
            </a:r>
            <a:endParaRPr sz="3000"/>
          </a:p>
        </p:txBody>
      </p:sp>
      <p:sp>
        <p:nvSpPr>
          <p:cNvPr id="272" name="Google Shape;272;p49"/>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br>
              <a:rPr lang="en"/>
            </a:br>
            <a:endParaRPr/>
          </a:p>
        </p:txBody>
      </p:sp>
      <p:pic>
        <p:nvPicPr>
          <p:cNvPr id="273" name="Google Shape;273;p49"/>
          <p:cNvPicPr preferRelativeResize="0"/>
          <p:nvPr/>
        </p:nvPicPr>
        <p:blipFill rotWithShape="1">
          <a:blip r:embed="rId3">
            <a:alphaModFix/>
          </a:blip>
          <a:srcRect b="1379" l="0" r="2477" t="1457"/>
          <a:stretch/>
        </p:blipFill>
        <p:spPr>
          <a:xfrm>
            <a:off x="3058975" y="801200"/>
            <a:ext cx="3026040" cy="385415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 name="Shape 277"/>
        <p:cNvGrpSpPr/>
        <p:nvPr/>
      </p:nvGrpSpPr>
      <p:grpSpPr>
        <a:xfrm>
          <a:off x="0" y="0"/>
          <a:ext cx="0" cy="0"/>
          <a:chOff x="0" y="0"/>
          <a:chExt cx="0" cy="0"/>
        </a:xfrm>
      </p:grpSpPr>
      <p:sp>
        <p:nvSpPr>
          <p:cNvPr id="278" name="Google Shape;278;p5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Questions?</a:t>
            </a:r>
            <a:endParaRPr/>
          </a:p>
        </p:txBody>
      </p:sp>
      <p:sp>
        <p:nvSpPr>
          <p:cNvPr id="279" name="Google Shape;279;p50"/>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rPr lang="en"/>
              <a:t>What do you want to know about living as God’s someone, not a something?</a:t>
            </a:r>
            <a:endParaRPr/>
          </a:p>
          <a:p>
            <a:pPr indent="0" lvl="0" marL="0" rtl="0" algn="l">
              <a:lnSpc>
                <a:spcPct val="107916"/>
              </a:lnSpc>
              <a:spcBef>
                <a:spcPts val="800"/>
              </a:spcBef>
              <a:spcAft>
                <a:spcPts val="0"/>
              </a:spcAft>
              <a:buNone/>
            </a:pPr>
            <a:r>
              <a:t/>
            </a:r>
            <a:endParaRPr/>
          </a:p>
          <a:p>
            <a:pPr indent="0" lvl="0" marL="0" rtl="0" algn="l">
              <a:lnSpc>
                <a:spcPct val="107916"/>
              </a:lnSpc>
              <a:spcBef>
                <a:spcPts val="800"/>
              </a:spcBef>
              <a:spcAft>
                <a:spcPts val="0"/>
              </a:spcAft>
              <a:buNone/>
            </a:pPr>
            <a:r>
              <a:rPr lang="en"/>
              <a:t>What do you want to know about vocations to religious life or marriage?</a:t>
            </a:r>
            <a:endParaRPr/>
          </a:p>
          <a:p>
            <a:pPr indent="0" lvl="0" marL="0" rtl="0" algn="l">
              <a:lnSpc>
                <a:spcPct val="107916"/>
              </a:lnSpc>
              <a:spcBef>
                <a:spcPts val="800"/>
              </a:spcBef>
              <a:spcAft>
                <a:spcPts val="0"/>
              </a:spcAft>
              <a:buNone/>
            </a:pPr>
            <a:r>
              <a:t/>
            </a:r>
            <a:endParaRPr/>
          </a:p>
          <a:p>
            <a:pPr indent="0" lvl="0" marL="0" rtl="0" algn="l">
              <a:lnSpc>
                <a:spcPct val="107916"/>
              </a:lnSpc>
              <a:spcBef>
                <a:spcPts val="800"/>
              </a:spcBef>
              <a:spcAft>
                <a:spcPts val="800"/>
              </a:spcAft>
              <a:buNone/>
            </a:pPr>
            <a:r>
              <a:rPr lang="en"/>
              <a:t>What do you want to know about discerning your vocation?</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 name="Shape 283"/>
        <p:cNvGrpSpPr/>
        <p:nvPr/>
      </p:nvGrpSpPr>
      <p:grpSpPr>
        <a:xfrm>
          <a:off x="0" y="0"/>
          <a:ext cx="0" cy="0"/>
          <a:chOff x="0" y="0"/>
          <a:chExt cx="0" cy="0"/>
        </a:xfrm>
      </p:grpSpPr>
      <p:sp>
        <p:nvSpPr>
          <p:cNvPr id="284" name="Google Shape;284;p51"/>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Reflection</a:t>
            </a:r>
            <a:endParaRPr/>
          </a:p>
        </p:txBody>
      </p:sp>
      <p:sp>
        <p:nvSpPr>
          <p:cNvPr id="285" name="Google Shape;285;p51"/>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81000" lvl="0" marL="457200" rtl="0" algn="l">
              <a:lnSpc>
                <a:spcPct val="200000"/>
              </a:lnSpc>
              <a:spcBef>
                <a:spcPts val="0"/>
              </a:spcBef>
              <a:spcAft>
                <a:spcPts val="0"/>
              </a:spcAft>
              <a:buSzPts val="2400"/>
              <a:buAutoNum type="arabicPeriod"/>
            </a:pPr>
            <a:r>
              <a:rPr lang="en" sz="2400"/>
              <a:t>How does Jesus show his love for us?</a:t>
            </a:r>
            <a:endParaRPr sz="2400"/>
          </a:p>
          <a:p>
            <a:pPr indent="-381000" lvl="1" marL="914400" rtl="0" algn="l">
              <a:lnSpc>
                <a:spcPct val="200000"/>
              </a:lnSpc>
              <a:spcBef>
                <a:spcPts val="0"/>
              </a:spcBef>
              <a:spcAft>
                <a:spcPts val="0"/>
              </a:spcAft>
              <a:buSzPts val="2400"/>
              <a:buAutoNum type="alphaLcPeriod"/>
            </a:pPr>
            <a:r>
              <a:rPr lang="en" sz="2400"/>
              <a:t>Stations of the Cross</a:t>
            </a:r>
            <a:endParaRPr sz="2400"/>
          </a:p>
          <a:p>
            <a:pPr indent="-381000" lvl="0" marL="457200" rtl="0" algn="l">
              <a:lnSpc>
                <a:spcPct val="200000"/>
              </a:lnSpc>
              <a:spcBef>
                <a:spcPts val="0"/>
              </a:spcBef>
              <a:spcAft>
                <a:spcPts val="0"/>
              </a:spcAft>
              <a:buSzPts val="2400"/>
              <a:buAutoNum type="arabicPeriod"/>
            </a:pPr>
            <a:r>
              <a:rPr lang="en" sz="2400"/>
              <a:t>Personal Reflection and Thanksgiving </a:t>
            </a:r>
            <a:endParaRPr sz="2400"/>
          </a:p>
          <a:p>
            <a:pPr indent="0" lvl="0" marL="0" rtl="0" algn="l">
              <a:lnSpc>
                <a:spcPct val="107916"/>
              </a:lnSpc>
              <a:spcBef>
                <a:spcPts val="800"/>
              </a:spcBef>
              <a:spcAft>
                <a:spcPts val="80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 name="Shape 84"/>
        <p:cNvGrpSpPr/>
        <p:nvPr/>
      </p:nvGrpSpPr>
      <p:grpSpPr>
        <a:xfrm>
          <a:off x="0" y="0"/>
          <a:ext cx="0" cy="0"/>
          <a:chOff x="0" y="0"/>
          <a:chExt cx="0" cy="0"/>
        </a:xfrm>
      </p:grpSpPr>
      <p:sp>
        <p:nvSpPr>
          <p:cNvPr id="85" name="Google Shape;85;p16"/>
          <p:cNvSpPr txBox="1"/>
          <p:nvPr>
            <p:ph type="title"/>
          </p:nvPr>
        </p:nvSpPr>
        <p:spPr>
          <a:xfrm>
            <a:off x="311700" y="814800"/>
            <a:ext cx="8571300" cy="942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highlight>
                  <a:schemeClr val="lt1"/>
                </a:highlight>
              </a:rPr>
              <a:t>Sacred Scripture: Story of Salvation</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89" name="Shape 289"/>
        <p:cNvGrpSpPr/>
        <p:nvPr/>
      </p:nvGrpSpPr>
      <p:grpSpPr>
        <a:xfrm>
          <a:off x="0" y="0"/>
          <a:ext cx="0" cy="0"/>
          <a:chOff x="0" y="0"/>
          <a:chExt cx="0" cy="0"/>
        </a:xfrm>
      </p:grpSpPr>
      <p:sp>
        <p:nvSpPr>
          <p:cNvPr id="290" name="Google Shape;290;p52"/>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Holy Orders</a:t>
            </a:r>
            <a:endParaRPr/>
          </a:p>
        </p:txBody>
      </p:sp>
      <p:sp>
        <p:nvSpPr>
          <p:cNvPr id="291" name="Google Shape;291;p52"/>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t/>
            </a:r>
            <a:endParaRPr/>
          </a:p>
          <a:p>
            <a:pPr indent="0" lvl="0" marL="0" rtl="0" algn="l">
              <a:lnSpc>
                <a:spcPct val="107916"/>
              </a:lnSpc>
              <a:spcBef>
                <a:spcPts val="800"/>
              </a:spcBef>
              <a:spcAft>
                <a:spcPts val="0"/>
              </a:spcAft>
              <a:buNone/>
            </a:pPr>
            <a:r>
              <a:rPr lang="en"/>
              <a:t>What is a priest?</a:t>
            </a:r>
            <a:r>
              <a:rPr lang="en" sz="600"/>
              <a:t>2:45</a:t>
            </a:r>
            <a:endParaRPr sz="600"/>
          </a:p>
          <a:p>
            <a:pPr indent="0" lvl="0" marL="0" rtl="0" algn="l">
              <a:lnSpc>
                <a:spcPct val="107916"/>
              </a:lnSpc>
              <a:spcBef>
                <a:spcPts val="800"/>
              </a:spcBef>
              <a:spcAft>
                <a:spcPts val="0"/>
              </a:spcAft>
              <a:buNone/>
            </a:pPr>
            <a:r>
              <a:rPr lang="en" sz="2400" u="sng">
                <a:solidFill>
                  <a:schemeClr val="hlink"/>
                </a:solidFill>
                <a:hlinkClick r:id="rId3"/>
              </a:rPr>
              <a:t>https://ascensionpress.com/study/play/26547/section/418</a:t>
            </a:r>
            <a:endParaRPr sz="2400">
              <a:solidFill>
                <a:srgbClr val="000000"/>
              </a:solidFill>
            </a:endParaRPr>
          </a:p>
          <a:p>
            <a:pPr indent="0" lvl="0" marL="0" rtl="0" algn="l">
              <a:lnSpc>
                <a:spcPct val="107916"/>
              </a:lnSpc>
              <a:spcBef>
                <a:spcPts val="800"/>
              </a:spcBef>
              <a:spcAft>
                <a:spcPts val="0"/>
              </a:spcAft>
              <a:buNone/>
            </a:pPr>
            <a:r>
              <a:t/>
            </a:r>
            <a:endParaRPr sz="2400">
              <a:solidFill>
                <a:srgbClr val="000000"/>
              </a:solidFill>
            </a:endParaRPr>
          </a:p>
          <a:p>
            <a:pPr indent="0" lvl="0" marL="0" rtl="0" algn="l">
              <a:lnSpc>
                <a:spcPct val="107916"/>
              </a:lnSpc>
              <a:spcBef>
                <a:spcPts val="800"/>
              </a:spcBef>
              <a:spcAft>
                <a:spcPts val="800"/>
              </a:spcAft>
              <a:buNone/>
            </a:pPr>
            <a:r>
              <a:t/>
            </a:r>
            <a:endParaRPr sz="2400">
              <a:solidFill>
                <a:srgbClr val="0000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95" name="Shape 295"/>
        <p:cNvGrpSpPr/>
        <p:nvPr/>
      </p:nvGrpSpPr>
      <p:grpSpPr>
        <a:xfrm>
          <a:off x="0" y="0"/>
          <a:ext cx="0" cy="0"/>
          <a:chOff x="0" y="0"/>
          <a:chExt cx="0" cy="0"/>
        </a:xfrm>
      </p:grpSpPr>
      <p:sp>
        <p:nvSpPr>
          <p:cNvPr id="296" name="Google Shape;296;p53"/>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Finding Your Vocation</a:t>
            </a:r>
            <a:endParaRPr/>
          </a:p>
        </p:txBody>
      </p:sp>
      <p:sp>
        <p:nvSpPr>
          <p:cNvPr id="297" name="Google Shape;297;p53"/>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0"/>
              </a:spcAft>
              <a:buNone/>
            </a:pPr>
            <a:r>
              <a:t/>
            </a:r>
            <a:endParaRPr/>
          </a:p>
          <a:p>
            <a:pPr indent="0" lvl="0" marL="0" rtl="0" algn="l">
              <a:lnSpc>
                <a:spcPct val="107916"/>
              </a:lnSpc>
              <a:spcBef>
                <a:spcPts val="800"/>
              </a:spcBef>
              <a:spcAft>
                <a:spcPts val="0"/>
              </a:spcAft>
              <a:buNone/>
            </a:pPr>
            <a:r>
              <a:rPr lang="en"/>
              <a:t>How do you hear your call?</a:t>
            </a:r>
            <a:r>
              <a:rPr lang="en" sz="700">
                <a:solidFill>
                  <a:schemeClr val="dk1"/>
                </a:solidFill>
              </a:rPr>
              <a:t>7:03</a:t>
            </a:r>
            <a:endParaRPr sz="600"/>
          </a:p>
          <a:p>
            <a:pPr indent="0" lvl="0" marL="0" rtl="0" algn="l">
              <a:lnSpc>
                <a:spcPct val="107916"/>
              </a:lnSpc>
              <a:spcBef>
                <a:spcPts val="800"/>
              </a:spcBef>
              <a:spcAft>
                <a:spcPts val="0"/>
              </a:spcAft>
              <a:buNone/>
            </a:pPr>
            <a:r>
              <a:rPr lang="en" sz="2400" u="sng">
                <a:solidFill>
                  <a:schemeClr val="hlink"/>
                </a:solidFill>
                <a:hlinkClick r:id="rId3"/>
              </a:rPr>
              <a:t>https://ascensionpress.com/study/play/26547/section/420</a:t>
            </a:r>
            <a:endParaRPr sz="2400">
              <a:solidFill>
                <a:srgbClr val="000000"/>
              </a:solidFill>
            </a:endParaRPr>
          </a:p>
          <a:p>
            <a:pPr indent="0" lvl="0" marL="0" rtl="0" algn="l">
              <a:lnSpc>
                <a:spcPct val="107916"/>
              </a:lnSpc>
              <a:spcBef>
                <a:spcPts val="800"/>
              </a:spcBef>
              <a:spcAft>
                <a:spcPts val="0"/>
              </a:spcAft>
              <a:buNone/>
            </a:pPr>
            <a:r>
              <a:t/>
            </a:r>
            <a:endParaRPr sz="2400">
              <a:solidFill>
                <a:srgbClr val="000000"/>
              </a:solidFill>
            </a:endParaRPr>
          </a:p>
          <a:p>
            <a:pPr indent="0" lvl="0" marL="0" rtl="0" algn="l">
              <a:lnSpc>
                <a:spcPct val="107916"/>
              </a:lnSpc>
              <a:spcBef>
                <a:spcPts val="800"/>
              </a:spcBef>
              <a:spcAft>
                <a:spcPts val="0"/>
              </a:spcAft>
              <a:buNone/>
            </a:pPr>
            <a:r>
              <a:t/>
            </a:r>
            <a:endParaRPr sz="700">
              <a:solidFill>
                <a:srgbClr val="000000"/>
              </a:solidFill>
            </a:endParaRPr>
          </a:p>
          <a:p>
            <a:pPr indent="0" lvl="0" marL="0" rtl="0" algn="l">
              <a:lnSpc>
                <a:spcPct val="107916"/>
              </a:lnSpc>
              <a:spcBef>
                <a:spcPts val="800"/>
              </a:spcBef>
              <a:spcAft>
                <a:spcPts val="800"/>
              </a:spcAft>
              <a:buNone/>
            </a:pPr>
            <a:r>
              <a:t/>
            </a:r>
            <a:endParaRPr sz="2400">
              <a:solidFill>
                <a:srgbClr val="00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 name="Shape 89"/>
        <p:cNvGrpSpPr/>
        <p:nvPr/>
      </p:nvGrpSpPr>
      <p:grpSpPr>
        <a:xfrm>
          <a:off x="0" y="0"/>
          <a:ext cx="0" cy="0"/>
          <a:chOff x="0" y="0"/>
          <a:chExt cx="0" cy="0"/>
        </a:xfrm>
      </p:grpSpPr>
      <p:sp>
        <p:nvSpPr>
          <p:cNvPr id="90" name="Google Shape;90;p17"/>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Bible</a:t>
            </a:r>
            <a:endParaRPr/>
          </a:p>
        </p:txBody>
      </p:sp>
      <p:sp>
        <p:nvSpPr>
          <p:cNvPr id="91" name="Google Shape;91;p17"/>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666666"/>
              </a:buClr>
              <a:buSzPts val="1800"/>
              <a:buChar char="●"/>
            </a:pPr>
            <a:r>
              <a:rPr lang="en">
                <a:solidFill>
                  <a:srgbClr val="666666"/>
                </a:solidFill>
              </a:rPr>
              <a:t>73 books that combine to tell a single story = Christ</a:t>
            </a:r>
            <a:endParaRPr>
              <a:solidFill>
                <a:srgbClr val="666666"/>
              </a:solidFill>
            </a:endParaRPr>
          </a:p>
          <a:p>
            <a:pPr indent="-317500" lvl="1" marL="1371600" rtl="0" algn="l">
              <a:spcBef>
                <a:spcPts val="0"/>
              </a:spcBef>
              <a:spcAft>
                <a:spcPts val="0"/>
              </a:spcAft>
              <a:buClr>
                <a:srgbClr val="666666"/>
              </a:buClr>
              <a:buSzPts val="1400"/>
              <a:buChar char="○"/>
            </a:pPr>
            <a:r>
              <a:rPr lang="en">
                <a:solidFill>
                  <a:srgbClr val="666666"/>
                </a:solidFill>
              </a:rPr>
              <a:t>Books make the Canon</a:t>
            </a:r>
            <a:endParaRPr>
              <a:solidFill>
                <a:srgbClr val="666666"/>
              </a:solidFill>
            </a:endParaRPr>
          </a:p>
          <a:p>
            <a:pPr indent="-342900" lvl="0" marL="914400" rtl="0" algn="l">
              <a:spcBef>
                <a:spcPts val="0"/>
              </a:spcBef>
              <a:spcAft>
                <a:spcPts val="0"/>
              </a:spcAft>
              <a:buClr>
                <a:srgbClr val="666666"/>
              </a:buClr>
              <a:buSzPts val="1800"/>
              <a:buChar char="●"/>
            </a:pPr>
            <a:r>
              <a:rPr lang="en">
                <a:solidFill>
                  <a:srgbClr val="666666"/>
                </a:solidFill>
              </a:rPr>
              <a:t>Orthodox - teaches authentic Church teaching</a:t>
            </a:r>
            <a:endParaRPr>
              <a:solidFill>
                <a:srgbClr val="666666"/>
              </a:solidFill>
            </a:endParaRPr>
          </a:p>
          <a:p>
            <a:pPr indent="-342900" lvl="0" marL="914400" rtl="0" algn="l">
              <a:spcBef>
                <a:spcPts val="0"/>
              </a:spcBef>
              <a:spcAft>
                <a:spcPts val="0"/>
              </a:spcAft>
              <a:buClr>
                <a:srgbClr val="666666"/>
              </a:buClr>
              <a:buSzPts val="1800"/>
              <a:buChar char="●"/>
            </a:pPr>
            <a:r>
              <a:rPr lang="en">
                <a:solidFill>
                  <a:srgbClr val="666666"/>
                </a:solidFill>
              </a:rPr>
              <a:t>Universal - read in all churches</a:t>
            </a:r>
            <a:endParaRPr>
              <a:solidFill>
                <a:srgbClr val="666666"/>
              </a:solidFill>
            </a:endParaRPr>
          </a:p>
          <a:p>
            <a:pPr indent="-342900" lvl="0" marL="914400" rtl="0" algn="l">
              <a:spcBef>
                <a:spcPts val="0"/>
              </a:spcBef>
              <a:spcAft>
                <a:spcPts val="0"/>
              </a:spcAft>
              <a:buClr>
                <a:srgbClr val="666666"/>
              </a:buClr>
              <a:buSzPts val="1800"/>
              <a:buChar char="●"/>
            </a:pPr>
            <a:r>
              <a:rPr lang="en">
                <a:solidFill>
                  <a:srgbClr val="666666"/>
                </a:solidFill>
              </a:rPr>
              <a:t>Liturgical - read aloud</a:t>
            </a:r>
            <a:endParaRPr>
              <a:solidFill>
                <a:srgbClr val="666666"/>
              </a:solidFill>
            </a:endParaRPr>
          </a:p>
          <a:p>
            <a:pPr indent="-342900" lvl="0" marL="914400" rtl="0" algn="l">
              <a:spcBef>
                <a:spcPts val="0"/>
              </a:spcBef>
              <a:spcAft>
                <a:spcPts val="0"/>
              </a:spcAft>
              <a:buClr>
                <a:srgbClr val="666666"/>
              </a:buClr>
              <a:buSzPts val="1800"/>
              <a:buChar char="●"/>
            </a:pPr>
            <a:r>
              <a:rPr lang="en">
                <a:solidFill>
                  <a:srgbClr val="666666"/>
                </a:solidFill>
              </a:rPr>
              <a:t>Apostolic - by apostle or immediate disciples</a:t>
            </a:r>
            <a:endParaRPr>
              <a:solidFill>
                <a:srgbClr val="666666"/>
              </a:solidFill>
            </a:endParaRPr>
          </a:p>
          <a:p>
            <a:pPr indent="0" lvl="0" marL="914400" rtl="0" algn="l">
              <a:spcBef>
                <a:spcPts val="1600"/>
              </a:spcBef>
              <a:spcAft>
                <a:spcPts val="0"/>
              </a:spcAft>
              <a:buNone/>
            </a:pPr>
            <a:r>
              <a:t/>
            </a:r>
            <a:endParaRPr>
              <a:solidFill>
                <a:srgbClr val="666666"/>
              </a:solidFill>
            </a:endParaRPr>
          </a:p>
          <a:p>
            <a:pPr indent="-342900" lvl="0" marL="514350" rtl="0" algn="l">
              <a:spcBef>
                <a:spcPts val="1600"/>
              </a:spcBef>
              <a:spcAft>
                <a:spcPts val="0"/>
              </a:spcAft>
              <a:buClr>
                <a:srgbClr val="666666"/>
              </a:buClr>
              <a:buSzPts val="1800"/>
              <a:buChar char="●"/>
            </a:pPr>
            <a:r>
              <a:rPr lang="en">
                <a:solidFill>
                  <a:srgbClr val="666666"/>
                </a:solidFill>
              </a:rPr>
              <a:t>Gnostic Gospels - written well after the apostles and not part of Canon</a:t>
            </a:r>
            <a:endParaRPr>
              <a:solidFill>
                <a:srgbClr val="666666"/>
              </a:solidFill>
            </a:endParaRPr>
          </a:p>
          <a:p>
            <a:pPr indent="-317500" lvl="1" marL="1371600" rtl="0" algn="l">
              <a:spcBef>
                <a:spcPts val="0"/>
              </a:spcBef>
              <a:spcAft>
                <a:spcPts val="0"/>
              </a:spcAft>
              <a:buClr>
                <a:srgbClr val="666666"/>
              </a:buClr>
              <a:buSzPts val="1400"/>
              <a:buChar char="○"/>
            </a:pPr>
            <a:r>
              <a:rPr lang="en">
                <a:solidFill>
                  <a:srgbClr val="666666"/>
                </a:solidFill>
              </a:rPr>
              <a:t>As far away from Jesus as us from Abraham Lincoln</a:t>
            </a:r>
            <a:endParaRPr>
              <a:solidFill>
                <a:srgbClr val="666666"/>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sp>
        <p:nvSpPr>
          <p:cNvPr id="96" name="Google Shape;96;p18"/>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Bible</a:t>
            </a:r>
            <a:endParaRPr/>
          </a:p>
        </p:txBody>
      </p:sp>
      <p:sp>
        <p:nvSpPr>
          <p:cNvPr id="97" name="Google Shape;97;p18"/>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81000" lvl="0" marL="457200" marR="0" rtl="0" algn="l">
              <a:lnSpc>
                <a:spcPct val="115000"/>
              </a:lnSpc>
              <a:spcBef>
                <a:spcPts val="0"/>
              </a:spcBef>
              <a:spcAft>
                <a:spcPts val="0"/>
              </a:spcAft>
              <a:buClr>
                <a:srgbClr val="666666"/>
              </a:buClr>
              <a:buSzPts val="2400"/>
              <a:buFont typeface="Open Sans"/>
              <a:buChar char="●"/>
            </a:pPr>
            <a:r>
              <a:rPr lang="en" sz="2400">
                <a:solidFill>
                  <a:srgbClr val="666666"/>
                </a:solidFill>
              </a:rPr>
              <a:t>Catholic Canon = </a:t>
            </a:r>
            <a:r>
              <a:rPr lang="en" sz="2400">
                <a:solidFill>
                  <a:srgbClr val="595959"/>
                </a:solidFill>
              </a:rPr>
              <a:t>Deuterocanonical books</a:t>
            </a:r>
            <a:endParaRPr sz="2400">
              <a:solidFill>
                <a:srgbClr val="595959"/>
              </a:solidFill>
            </a:endParaRPr>
          </a:p>
          <a:p>
            <a:pPr indent="-381000" lvl="1" marL="1371600" marR="0" rtl="0" algn="l">
              <a:lnSpc>
                <a:spcPct val="115000"/>
              </a:lnSpc>
              <a:spcBef>
                <a:spcPts val="0"/>
              </a:spcBef>
              <a:spcAft>
                <a:spcPts val="0"/>
              </a:spcAft>
              <a:buClr>
                <a:srgbClr val="595959"/>
              </a:buClr>
              <a:buSzPts val="2400"/>
              <a:buChar char="○"/>
            </a:pPr>
            <a:r>
              <a:rPr lang="en" sz="2400">
                <a:solidFill>
                  <a:srgbClr val="595959"/>
                </a:solidFill>
              </a:rPr>
              <a:t>46 Old Testament Books</a:t>
            </a:r>
            <a:endParaRPr sz="2400">
              <a:solidFill>
                <a:srgbClr val="595959"/>
              </a:solidFill>
            </a:endParaRPr>
          </a:p>
          <a:p>
            <a:pPr indent="-381000" lvl="1" marL="1371600" marR="0" rtl="0" algn="l">
              <a:lnSpc>
                <a:spcPct val="115000"/>
              </a:lnSpc>
              <a:spcBef>
                <a:spcPts val="0"/>
              </a:spcBef>
              <a:spcAft>
                <a:spcPts val="0"/>
              </a:spcAft>
              <a:buClr>
                <a:srgbClr val="595959"/>
              </a:buClr>
              <a:buSzPts val="2400"/>
              <a:buChar char="○"/>
            </a:pPr>
            <a:r>
              <a:rPr lang="en" sz="2400">
                <a:solidFill>
                  <a:srgbClr val="595959"/>
                </a:solidFill>
              </a:rPr>
              <a:t>27 New Testament Books</a:t>
            </a:r>
            <a:endParaRPr sz="2400">
              <a:solidFill>
                <a:srgbClr val="595959"/>
              </a:solidFill>
            </a:endParaRPr>
          </a:p>
          <a:p>
            <a:pPr indent="-381000" lvl="0" marL="514350" marR="0" rtl="0" algn="l">
              <a:lnSpc>
                <a:spcPct val="115000"/>
              </a:lnSpc>
              <a:spcBef>
                <a:spcPts val="0"/>
              </a:spcBef>
              <a:spcAft>
                <a:spcPts val="0"/>
              </a:spcAft>
              <a:buClr>
                <a:srgbClr val="595959"/>
              </a:buClr>
              <a:buSzPts val="2400"/>
              <a:buChar char="●"/>
            </a:pPr>
            <a:r>
              <a:rPr lang="en" sz="2400">
                <a:solidFill>
                  <a:srgbClr val="595959"/>
                </a:solidFill>
              </a:rPr>
              <a:t>Written by men inspired by the Holy Spirit</a:t>
            </a:r>
            <a:endParaRPr sz="2400">
              <a:solidFill>
                <a:srgbClr val="595959"/>
              </a:solidFill>
            </a:endParaRPr>
          </a:p>
          <a:p>
            <a:pPr indent="-381000" lvl="1" marL="1371600" marR="0" rtl="0" algn="l">
              <a:lnSpc>
                <a:spcPct val="115000"/>
              </a:lnSpc>
              <a:spcBef>
                <a:spcPts val="0"/>
              </a:spcBef>
              <a:spcAft>
                <a:spcPts val="0"/>
              </a:spcAft>
              <a:buClr>
                <a:srgbClr val="595959"/>
              </a:buClr>
              <a:buSzPts val="2400"/>
              <a:buChar char="○"/>
            </a:pPr>
            <a:r>
              <a:rPr lang="en" sz="2400">
                <a:solidFill>
                  <a:srgbClr val="595959"/>
                </a:solidFill>
              </a:rPr>
              <a:t>Human and Divine dimensions</a:t>
            </a:r>
            <a:endParaRPr sz="2400">
              <a:solidFill>
                <a:srgbClr val="595959"/>
              </a:solidFill>
            </a:endParaRPr>
          </a:p>
          <a:p>
            <a:pPr indent="-381000" lvl="1" marL="1371600" marR="0" rtl="0" algn="l">
              <a:lnSpc>
                <a:spcPct val="115000"/>
              </a:lnSpc>
              <a:spcBef>
                <a:spcPts val="0"/>
              </a:spcBef>
              <a:spcAft>
                <a:spcPts val="0"/>
              </a:spcAft>
              <a:buClr>
                <a:srgbClr val="595959"/>
              </a:buClr>
              <a:buSzPts val="2400"/>
              <a:buChar char="○"/>
            </a:pPr>
            <a:r>
              <a:rPr lang="en" sz="2400">
                <a:solidFill>
                  <a:srgbClr val="595959"/>
                </a:solidFill>
              </a:rPr>
              <a:t>Without error - man wrote God’s revelation in own literary style</a:t>
            </a:r>
            <a:endParaRPr sz="2400">
              <a:solidFill>
                <a:srgbClr val="595959"/>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 name="Shape 101"/>
        <p:cNvGrpSpPr/>
        <p:nvPr/>
      </p:nvGrpSpPr>
      <p:grpSpPr>
        <a:xfrm>
          <a:off x="0" y="0"/>
          <a:ext cx="0" cy="0"/>
          <a:chOff x="0" y="0"/>
          <a:chExt cx="0" cy="0"/>
        </a:xfrm>
      </p:grpSpPr>
      <p:pic>
        <p:nvPicPr>
          <p:cNvPr id="102" name="Google Shape;102;p19"/>
          <p:cNvPicPr preferRelativeResize="0"/>
          <p:nvPr/>
        </p:nvPicPr>
        <p:blipFill>
          <a:blip r:embed="rId3">
            <a:alphaModFix/>
          </a:blip>
          <a:stretch>
            <a:fillRect/>
          </a:stretch>
        </p:blipFill>
        <p:spPr>
          <a:xfrm>
            <a:off x="152400" y="152400"/>
            <a:ext cx="8839200" cy="474241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 name="Shape 106"/>
        <p:cNvGrpSpPr/>
        <p:nvPr/>
      </p:nvGrpSpPr>
      <p:grpSpPr>
        <a:xfrm>
          <a:off x="0" y="0"/>
          <a:ext cx="0" cy="0"/>
          <a:chOff x="0" y="0"/>
          <a:chExt cx="0" cy="0"/>
        </a:xfrm>
      </p:grpSpPr>
      <p:pic>
        <p:nvPicPr>
          <p:cNvPr id="107" name="Google Shape;107;p20"/>
          <p:cNvPicPr preferRelativeResize="0"/>
          <p:nvPr/>
        </p:nvPicPr>
        <p:blipFill>
          <a:blip r:embed="rId3">
            <a:alphaModFix/>
          </a:blip>
          <a:stretch>
            <a:fillRect/>
          </a:stretch>
        </p:blipFill>
        <p:spPr>
          <a:xfrm>
            <a:off x="449876" y="252084"/>
            <a:ext cx="8244248" cy="436004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pic>
        <p:nvPicPr>
          <p:cNvPr id="112" name="Google Shape;112;p21"/>
          <p:cNvPicPr preferRelativeResize="0"/>
          <p:nvPr/>
        </p:nvPicPr>
        <p:blipFill>
          <a:blip r:embed="rId3">
            <a:alphaModFix/>
          </a:blip>
          <a:stretch>
            <a:fillRect/>
          </a:stretch>
        </p:blipFill>
        <p:spPr>
          <a:xfrm>
            <a:off x="152400" y="152400"/>
            <a:ext cx="8839200" cy="467622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